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7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89"/>
    <p:restoredTop sz="94681"/>
  </p:normalViewPr>
  <p:slideViewPr>
    <p:cSldViewPr snapToGrid="0" snapToObjects="1">
      <p:cViewPr varScale="1">
        <p:scale>
          <a:sx n="112" d="100"/>
          <a:sy n="112" d="100"/>
        </p:scale>
        <p:origin x="8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1:12:12.27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18133 17709 0,'17'0'15,"-17"-17"-15,53-1 16,-35 1-16,17-1 0,18-17 16,53-18-16,-35 17 15,-19 19-15,19-1 0,-18 1 16,-18-1-16,18 0 16,-18 1-16,1-1 0,-19 18 15,1-18-15,0 1 0,-36 17 31,-17 0-15</inkml:trace>
  <inkml:trace contextRef="#ctx0" brushRef="#br0" timeOffset="340.406">18239 17374 0,'-36'18'16,"19"0"-16,-1-1 0,-17 1 15,0 0-15,17-1 0,-17 18 16,17-17-16,0 17 0,1 1 15,17-1-15,0 18 16,0-36-16,0 1 16,53 17-16,-36-17 15,19-18-15,16 18 0,-16-18 16,17 17-16,35-17 16,-53 0-16,0 18 15,1-18-15,-19 0 0</inkml:trace>
  <inkml:trace contextRef="#ctx0" brushRef="#br0" timeOffset="6268.845">26652 18538 0,'53'-17'16,"0"-1"-16,0 1 16,18-19-16,87-34 15,-87 34-15,0 1 0,-1 18 16,18-19-16,-70 19 15,0 17-15,-36 0 16,-17 0 0</inkml:trace>
  <inkml:trace contextRef="#ctx0" brushRef="#br0" timeOffset="6568.141">26793 18274 0,'0'0'16,"0"35"-16,-17-17 16,-1 35-16,1-18 15,-1-17-15,-17 17 16,17 0-16,0-17 0,-17 35 15,35-36-15,18 36 16,-1-35-16,19 0 16,69-1-16,-52-17 15,18 0-15,35 0 16,-71-17-16,0 17 0,1-18 16</inkml:trace>
  <inkml:trace contextRef="#ctx0" brushRef="#br0" timeOffset="61819.365">10760 9349 0,'0'-18'15,"0"0"-15,0 1 16,0-1-1,0 36 32,0 17-31,0 0-16,0 89 16,0-71-16,17 105 15,-17-69-15,0-19 0,0 1 16,18 52-1,-18-88-15,18 18 0,-18-17 16,0-19-16,17 19 16,1-19-16,-18 1 15,-18-36 1,1 1 0</inkml:trace>
  <inkml:trace contextRef="#ctx0" brushRef="#br0" timeOffset="62112.616">10636 9984 0,'0'17'15,"18"36"1,0-35-16,-18 35 0,17-18 15,18 36 1,-17-54-16,0 18 0,17-17 16,-17-18-16,-1 18 0,19-18 15,-19-18-15,36 0 16,-18-17-16,18-18 16,-17 18-1,-19 0-15,-17 17 16,18 18-16,-18 18 15</inkml:trace>
  <inkml:trace contextRef="#ctx0" brushRef="#br0" timeOffset="73868.027">12594 10354 0,'0'-18'47,"0"36"0,18 35-47,-1 35 16,-17-35-16,0 18 15,0-18-15,0 17 0,18 36 16,0-53-16,-18 0 16,17 17-1,-17-34-15,18-1 0,-18 0 16,0-17-1</inkml:trace>
  <inkml:trace contextRef="#ctx0" brushRef="#br0" timeOffset="74360.334">12612 10336 0,'35'-17'16,"-70"34"-16,105-52 0,-52 17 0,17 1 16,18-1-16,0 18 0,18-17 15,-1 17-15,-17 0 0,18-18 16,-1 18-16,36 18 15,-53-1-15,35 18 16,-53 1-16,18 17 16,-35-18-16,0 0 15,-1 1-15,1-1 16,0 71-16,-1-1 16,-17-34-16,0-18 15,0 17-15,0-17 0,0 0 16,0 0-16,0-17 0,0 34 15,0-52-15,-17 17 16,-1 0-16,-17-35 16,-1 18-16,1-18 0,-106 18 15,70-18-15,-105 0 16,106 0 0,-54 0-16,1-18 15,87 18-15,1 0 16,-18-18-16</inkml:trace>
  <inkml:trace contextRef="#ctx0" brushRef="#br0" timeOffset="80010.828">12929 9560 0,'0'18'16,"0"52"0,0-17-16,18 71 15,-18-71-15,18 70 16,-1-87-16,1 34 15,0-52 1,-1-18-16</inkml:trace>
  <inkml:trace contextRef="#ctx0" brushRef="#br0" timeOffset="80276.031">12753 9648 0,'0'0'0,"18"-35"0,-1 0 15,1 17-15,35-35 16,-36 18-16,19 17 0,-19 1 16,19-1-1,-19 18-15,1 0 0,0 18 16,-1-1-16,1 19 0,-1-19 15,1 19-15,0-19 0,-1 19 16,-17-19-16,18 1 0,-18-1 16</inkml:trace>
  <inkml:trace contextRef="#ctx0" brushRef="#br0" timeOffset="81031.79">12700 8678 0,'0'18'31,"18"35"-15,-18-35-16,35 52 16,-17-52-16,-1-1 15,1 19-15,-1-36 0,1 17 16,0-17-16,17 0 16,-17-17-16,-1-19 15,1 1-15,-18 17 0,0-17 16,0-18-1,18 18-15,-18 17 16,0 36 0,17 53-16,-17-19 15,18 37-15,0-54 16,-18 53 0,17-70-16,-17 17 0,0-17 15,-17-1-15,-1 1 0,0-18 16,-17 0-16,17 0 15,1 0-15,-36-35 16,35 17-16,0 0 16,1 1-16,-18-36 15</inkml:trace>
  <inkml:trace contextRef="#ctx0" brushRef="#br0" timeOffset="81344.12">13229 8273 0,'0'-18'15,"-17"18"1,-19 18-16,1-1 15,-18 36-15,35-35 16,1 17-16,17 0 16,-18-17-16,18 17 0,35 18 15,-17-35-15,35 0 16,18-1 0,-54 1-16,18-18 15,-17 0-15,17 0 0,-17 0 16</inkml:trace>
  <inkml:trace contextRef="#ctx0" brushRef="#br0" timeOffset="81543.65">13406 8361 0,'0'0'0,"17"35"0,-17-17 16,0 35-16,18-36 15,-18 19-15,0-19 0,35 1 16,-35 0-16,35-18 16,-17-18-1</inkml:trace>
  <inkml:trace contextRef="#ctx0" brushRef="#br0" timeOffset="81806.348">13600 8237 0,'0'0'15,"35"36"-15,-17-36 0,34 35 16,-34-17-16,17-1 16,1 1-16,-19-1 0,19 19 15,-19-19-15,-17 1 16,0 17-16,-35 1 15,0-1-15,-1-17 16,19-1-16,-19-17 16,19 18-16,-1-18 0,1 17 15,-1-17-15,0 18 16</inkml:trace>
  <inkml:trace contextRef="#ctx0" brushRef="#br0" timeOffset="83030.231">13829 10813 0,'-18'0'16,"36"0"-16,0 17 16,17 1-16,18 0 15,70 34-15,-52-34 16,88 0-16,-89-18 15,18 0-15,-17 0 16,-18 0-16,53-18 16,-54 18-16,-34-18 15</inkml:trace>
  <inkml:trace contextRef="#ctx0" brushRef="#br0" timeOffset="83251.584">14623 10672 0,'53'17'16,"-18"1"-16,0-18 16,0 17-16,-17 19 0,17-19 0,-17 19 15,0-1-15,-36 35 16,18-34-16,-35-1 16,-1 0-16,1 1 0,-35 34 15,34-52-15,1-1 16,17 1-16,36-18 15,17-18 1</inkml:trace>
  <inkml:trace contextRef="#ctx0" brushRef="#br0" timeOffset="83641.124">15152 10442 0,'0'0'16,"-18"53"-16,18-18 0,18 89 16,-1-71-16,1 88 15,0-88-15,17 35 16,0-53-16,1 18 15,-19-35-15,1-18 16,-1 0-16</inkml:trace>
  <inkml:trace contextRef="#ctx0" brushRef="#br0" timeOffset="84001.582">15152 10389 0,'0'0'0,"53"0"0,53-17 16,-36-1-16,89 0 15,-53 18-15,70 0 16,-105 0-16,52 53 16,-88-17-16,36 52 15,-53-35-15,-18 17 16,0 54-16,0-54 15,-18-17-15,18 53 16,-18-71-16,18 1 16,0-1-16,-17 0 0,-1 0 15,0-17-15,-17 0 16,0-18-16,-53 17 16,35-17-16,0-17 0,-18 17 15,1-18-15,17 18 0,-18-18 16,-17 18-16,35 18 15,18 0 1</inkml:trace>
  <inkml:trace contextRef="#ctx0" brushRef="#br0" timeOffset="85671.19">15469 9807 0,'-17'71'15,"17"-36"-15,0 18 0,0-18 16,0 1-16,0-1 0,17 18 16,-17-36-16,18-17 15,0 0-15,-18-17 16</inkml:trace>
  <inkml:trace contextRef="#ctx0" brushRef="#br0" timeOffset="85936.394">15293 9719 0,'0'-35'15,"0"70"-15,18-88 0,-18 18 16,17 17-16,1-17 0,35 0 16,-36 17-16,1 18 15,0 0-15,35 0 16,-36 18-16,19 17 15,-19-17-15,1 17 16,-18-18-16,17 19 0,-17-1 16,0-17-16,0-1 0,18 19 15,0-19-15,-1 1 16,19-36-16</inkml:trace>
  <inkml:trace contextRef="#ctx0" brushRef="#br0" timeOffset="86538.337">15381 8714 0,'-18'-18'16,"18"36"-16,0-1 16,18 36-1,0-18-15,-1 1 0,1-1 16,17-17-16,-17-1 0,35 1 16,-18-18-16,0-18 15,-17 1-15,0-36 16,-18 35-16,0-52 15,0 52-15,-18-17 16,18 17 0,0 36-1,18 52 1,-1-17-16,1 0 0,0 0 16,-18 0-16,35 35 15,-35-53-15,0 18 16,-18-17-16,-17-19 15,17 1-15,1-18 16,-19-18-16,19 1 0,-18-36 16,17 0-1,0 17-15</inkml:trace>
  <inkml:trace contextRef="#ctx0" brushRef="#br0" timeOffset="86782.423">15857 8326 0,'0'0'0,"0"17"31,-35 18-15,35 1-16,-18 17 15,18-18-15,0 18 16,18-35-16,0-1 15,-1 1-15,1-1 0,0 1 0,35-18 16,-36 0-16,36 0 16,-35-18-1</inkml:trace>
  <inkml:trace contextRef="#ctx0" brushRef="#br0" timeOffset="87038.104">16069 8343 0,'0'0'0,"18"0"16,-1 0 0,1 0-16,0 18 15,-1-1 1,1 1-16,-18 0 0,18-1 16,-18 1-16,0 35 15,-18-35-15,18-1 16,0 1-16,0 0 15,0-1-15,18-17 16,-1 18-16,1-18 16,-1 0-1</inkml:trace>
  <inkml:trace contextRef="#ctx0" brushRef="#br0" timeOffset="87344.918">16281 8237 0,'17'0'16,"19"18"-1,-19 0-15,19-1 16,-1 1-16,18 17 15,-18-17-15,36-1 16,-54 1-16,1 35 16,-18-35-16,-18 17 15,-17 0-15,0 1 16,17-19-16,0 1 0,-17 17 16,17-17-16,1-1 15,-1 1-15</inkml:trace>
  <inkml:trace contextRef="#ctx0" brushRef="#br0" timeOffset="87946.179">16369 10795 0,'0'0'16,"-18"0"-16,36 0 0,0 0 15,-1 0-15,36 0 16,0 0-1,53 0-15,-53 0 16,88 0-16,-71 0 16,36 0-16,-53-18 15,18 18-15,-54 0 16,-17-17 0</inkml:trace>
  <inkml:trace contextRef="#ctx0" brushRef="#br0" timeOffset="88172.782">16951 10566 0,'18'0'0,"17"17"16,0 1-16,36 0 16,-18-1-16,-18 1 15,35 17 1,-52-17-16,0 35 15,-36-36-15,18 1 0,-35 0 16,17-1-16,-17 1 0,0 0 16,-18-1-16,17 1 15,19-18-15</inkml:trace>
  <inkml:trace contextRef="#ctx0" brushRef="#br0" timeOffset="88529.832">17463 10548 0,'0'0'0,"0"53"0,0 0 0,17 53 15,1-36-15,-1-17 16,1 18-16,17 17 15,-17-53-15,0 1 16,-1-19-16,1 1 0,0-36 16,-18 1-1</inkml:trace>
  <inkml:trace contextRef="#ctx0" brushRef="#br0" timeOffset="88834.228">17463 10442 0,'88'-35'16,"-176"70"-16,246-70 0,-105 35 0,106 0 16,-89 0-16,89 35 15,-88-17 1,-18 0-16,-18 17 0,36 53 16,-54-35-16,-17 0 15,0 17-15,0 1 0,0-1 16,-35 54-16,35-71 15,-18-18-15,1 0 0,17 1 16,-18-19 0,0-17-16,1 0 0,-1 0 15,0-17-15,-70-19 16,53 1-16,-18 18 16,0-19-16,0-17 0,-53-53 15</inkml:trace>
  <inkml:trace contextRef="#ctx0" brushRef="#br0" timeOffset="89141.241">17851 9825 0,'0'0'0,"0"53"16,0 0-16,0 0 0,0 52 15,-18-69-15,18 17 16,0-36-16,0 1 15,0-36 1,0 1 0</inkml:trace>
  <inkml:trace contextRef="#ctx0" brushRef="#br0" timeOffset="89379.345">17551 9878 0,'17'-53'16,"-34"106"-16,52-124 0,-17 54 15,-1-1-15,36-35 16,-18 35-16,1-17 16,-19 17-16,1 18 0,0-17 15,-1 17-15,1 17 16,0 36 0,-1-17-16,1-1 0,-18 0 15,17 1-15,1-1 0,17 18 16,-17-36-16,0 1 15,-18 0 1,0-36-16</inkml:trace>
  <inkml:trace contextRef="#ctx0" brushRef="#br0" timeOffset="90014.669">17657 8590 0,'0'18'15,"0"35"1,17-18-16,-17-17 16,35 17-16,1 18 15,-1-36-15,18-17 16,-18 0-16,-17 0 0,-1 0 16,1-35-1,0 0-15,-18 0 16,0-1-16,0 19 15,0 52 1,17 36 0,1-36-16,-18 18 15,18 17-15,-1-34 16,-17-1-16,0 0 0,0-17 16,0-1-16,-35 1 15,17-18-15,1 0 16,-19 0-16,19-18 0,-1 1 15,-35-36-15,36 18 16,17-1-16,-18-17 0</inkml:trace>
  <inkml:trace contextRef="#ctx0" brushRef="#br0" timeOffset="90264.701">18186 8255 0,'0'0'16,"-18"18"-16,0-1 16,1 19-1,-1-19-15,-17 54 16,35-54-16,0 54 16,0-36-16,0-17 0,18 17 15,-1-17-15,1-1 16,17 1-16,0 0 15,-17-18-15,17 0 0,-17 0 16,0-18 0</inkml:trace>
  <inkml:trace contextRef="#ctx0" brushRef="#br0" timeOffset="90604.606">18380 8343 0,'0'18'16,"53"-1"-1,-18 1 1,0 17 0,-17-17-16,-1 0 0,-17-1 15,-17 1 1,-1 0-16,1-18 0,-19 17 15,19 1 1,-1-18-16,18 18 16,18-18-16,-18 17 0,35 1 15,-17-18-15,17 0 16,0 17 0,-17-17-16,-1 0 0,1 0 15</inkml:trace>
  <inkml:trace contextRef="#ctx0" brushRef="#br0" timeOffset="90898.801">18627 8237 0,'17'18'16,"19"17"0,-19-17-16,19 0 0,-1-1 15,-18 1-15,54 17 16,-53-17-16,17-1 16,-17 1-16,-18 0 15,0-1-15,-18 1 0,0 0 16,-17 17-16,0-17 15,-1-1-15,19 1 16,-18 35 0,17-36-16</inkml:trace>
  <inkml:trace contextRef="#ctx0" brushRef="#br0" timeOffset="91833.89">18538 8555 0,'0'-18'0,"0"36"32,0 0-17,18-1 1,0 1-16,-1-1 15,1 1 1,-18 0-16,0-1 16,-18 1-1,-17 0-15,17-18 0,1 0 16,-18 35 0,17-35-16,0 18 0,1-1 15</inkml:trace>
  <inkml:trace contextRef="#ctx0" brushRef="#br0" timeOffset="92740.437">18415 10848 0,'0'0'0,"18"0"15,17 18 1,18-18-16,35-18 16,-17 18-16,52-18 15,-70 18-15,18 0 0,-19-17 16,19 17-16,-36 0 15</inkml:trace>
  <inkml:trace contextRef="#ctx0" brushRef="#br0" timeOffset="92956.011">19050 10707 0,'53'17'16,"-18"-17"-16,-17 18 0,52 0 15,-34-1 1,-19 1-16,1-18 0,-18 18 16,18 17-16,-36-35 15,0 18-15,1-1 0,-19 18 16,19-17-16,-1 0 16</inkml:trace>
  <inkml:trace contextRef="#ctx0" brushRef="#br0" timeOffset="93134.484">19808 10777 0,'18'0'15,"-18"-17"1,18 17-1,-18-18-15,17 18 0,36-18 16</inkml:trace>
  <inkml:trace contextRef="#ctx0" brushRef="#br0" timeOffset="93274.858">20126 10777 0,'0'0'15,"18"0"-15,-1 0 0,19-17 16,-19-1-16,1 18 16</inkml:trace>
  <inkml:trace contextRef="#ctx0" brushRef="#br0" timeOffset="93403.7">20496 10760 0,'0'0'0,"0"-18"16,18 18-16,-36 0 16</inkml:trace>
  <inkml:trace contextRef="#ctx0" brushRef="#br0" timeOffset="94174.768">21078 10548 0,'0'18'31,"18"52"-31,0-17 16,-18 35-1,17-35-15,-17-17 0,0 52 16,0-71-16,18 1 16,-18 0-16,0-1 15</inkml:trace>
  <inkml:trace contextRef="#ctx0" brushRef="#br0" timeOffset="94579.844">20973 10442 0,'0'-17'16,"17"17"0,36-18-1,0 18-15,71-18 16,-71 1-16,17 17 15,1 0-15,-18 0 0,70 17 16,-70 1-16,-18 0 16,0-1-16,1 1 0,-1 35 15,-17-18-15,-18 53 16,0-52-16,0 16 16,0 1-16,0 0 0,-18 0 15,18 35-15,0-52 16,0-19-16,-18 19 0,18-19 15,-35-17 1,0 0-16,17-17 16,-17 17-16,-53-36 15,35 19-15,-53-19 16,53 19-16,18 17 16,0 0-16,-36-18 0</inkml:trace>
  <inkml:trace contextRef="#ctx0" brushRef="#br0" timeOffset="95108.329">21308 9807 0,'0'18'32,"0"17"-32,0-17 15,0 17-15,0 0 0,0 1 16,0 34 0,17-17-16,-17-18 15,0-17-15,0 0 16,0-1-16</inkml:trace>
  <inkml:trace contextRef="#ctx0" brushRef="#br0" timeOffset="95387.571">21008 9931 0,'0'0'16,"18"-18"-16,34-35 15,-16 36-15,-1-19 16,0 19-16,36-36 16,-53 17-16,-1 19 0,1-1 15,-1 18-15,-17 0 16,0 18 0,18 35-1,0-18-15,-1 36 16,1-36-16,0-18 15,17 36 1,-17-70-16</inkml:trace>
  <inkml:trace contextRef="#ctx0" brushRef="#br0" timeOffset="113031.936">20955 8731 0,'0'-17'15,"0"-1"1,0 36 15,-18 17-15,18-17-16,0 52 15,0-52-15,0 17 16,36 0-16,-19-17 16,19 0-16,-19-18 15,18-36 1,-17 19-16,17-36 16,-17 17-16,-18 19 0,0-18 15,18-1-15,-18 19 16,17 17-1,-17 35 1,18 0-16,-18 0 0,18 18 16,-1 36-16,1-37 15,-18-16-15,18-1 0,-18 0 16,0 18-16,0-35 16,0 0-16,-18-18 0,-17 17 15,17-17-15,-35-17 16,35 17-1,-35-36-15,18 19 16,18-1-16,-1 18 16,18-18-16,-18 18 15</inkml:trace>
  <inkml:trace contextRef="#ctx0" brushRef="#br0" timeOffset="114215.799">21484 8220 0,'18'0'15,"-18"17"1,-18-17 0,1 0-1,-1 18 1,0 0-16,-17-1 16,17 1-1,1-18 1,-1 18-16,0-1 15,18 1-15,0-1 16,0 1-16,36 17 16,-19-17-16,1 0 0,17-1 15,1 1-15,-19 0 16,1-18-16,-1 17 16</inkml:trace>
  <inkml:trace contextRef="#ctx0" brushRef="#br0" timeOffset="114583.276">21696 8149 0,'0'18'15,"17"-18"1,-17 17 0,18-17-16,0 18 0,17-18 15,-17 0-15,-1 0 0,19 0 16,-19 0-16,1 0 16,-36-18-1</inkml:trace>
  <inkml:trace contextRef="#ctx0" brushRef="#br0" timeOffset="114773.772">21802 8237 0,'0'0'16,"-18"53"-16,18-17 15,0 16-15,0-16 16,0-19-16,18 19 15,-1-19-15,-17 1 16,0 0-16,0-1 16</inkml:trace>
  <inkml:trace contextRef="#ctx0" brushRef="#br0" timeOffset="116657.922">21978 8449 0,'-18'0'31,"18"18"0,0-1-15,0 1-16,18 0 16,-18-1-16,18-17 15,-1 0-15,1 0 32,-18-17-32,18-1 15,-18 0 1,17 18-1,-17 18-15,18 0 16,0 17-16,-1 18 16,-17-36-16,18 36 15,-18-35-15,0 0 0,0 17 16,-18-17 0,1-18-1,-19 17-15,19-17 0,-1-17 16,0 17-16,1-18 0,-19 0 15,19 1-15,-1-1 16,18 0-16,0 1 16</inkml:trace>
  <inkml:trace contextRef="#ctx0" brushRef="#br0" timeOffset="116992.032">22172 8202 0,'0'18'15,"18"17"1,-1-17-16,1-1 0,35 19 15,-18-19 1,0 1-16,-17-1 0,17 1 16,-17 0-16,0-1 15,-18 1 1,-18 17-16,0-17 16,-35 0-16,36-1 15,-18-17-15,17 0 0,0 18 16,1-18-16,-1 18 15</inkml:trace>
  <inkml:trace contextRef="#ctx0" brushRef="#br0" timeOffset="121135.17">13423 9596 0,'-17'-18'15,"34"18"48,1 0-47,-1 0-16,1 18 15,0-18-15,17 17 16,-17 1-16,17-1 15,-17 1-15,35 35 16,-36-35-16,1 17 0,35 18 16,-36-18-1,1 0-15,0 1 0,-1-1 16,1 0-16,17 53 16,-17-35-16,35 36 15,-36-37-15,19 54 16,-19-53-16,1 18 15,0-18-15,17 70 16,-18-52-16,-17-1 0,18-17 16,0 18-16,17-1 0,-17-17 15,35 88-15,-18 0 16,0-70-16,-17 0 16,-1-19-16,54 72 15,-36-71-15,36 53 16,-36-53-16,0-18 15,18 18-15,-17-18 0,-1 0 16,53 36-16,-53-36 16,71 36-1,-71-36-15,54 0 16,-36 1-16,-1-19 0,-16 1 16,17 0-16,35-1 15,-35-17-15,35-17 16,-35 17-16,-18-18 15,0-17-15,1 17 0,-1-17 16,-17-1-16,17 1 0,-17-53 16,-1 53-16,1-71 15,-36 53-15,18 0 16,0 0-16,-17-35 16,17 53-16,-36-18 15,19 17-15,-1 19 16,0-19-16,1 19 15,34-1 1</inkml:trace>
  <inkml:trace contextRef="#ctx0" brushRef="#br0" timeOffset="121418.922">15522 11536 0,'0'-18'0,"18"-17"15,0 17-15,17-35 16,0 18-16,-17 0 16,35-18-1,-18 35-15,-17 1 0,34-1 16,-34 36-16,0-18 15,-1 35-15,1-17 0,0 17 16,-1 18-16,1-18 16,0 0-16,-18-17 15,17-18 1</inkml:trace>
  <inkml:trace contextRef="#ctx0" brushRef="#br0" timeOffset="122308.938">16069 9631 0,'18'-18'15,"17"18"1,-17 0-16,35 0 15,-36 0-15,18 18 16,-17-1-16,17 19 0,18 17 16,-35-18-1,17 18-15,-17 0 0,35 53 16,-36-36-16,19 71 16,-19-53-16,19 89 15,-19-89-15,18 0 16,-17 18-16,17-18 15,-17 18-15,53 106 16,-54-106-16,19-18 0,-1 18 16,35 70-16,-34-88 15,17-17-15,-18 17 0,18 0 16,35 53 0,-35-70-16,0-1 0,70 54 15,-70-71-15,0-18 16,71 18-16,-54-35 15,36-1-15,-53-34 16,35-19-16,-53 1 16,18-53-1,-35 53-15,17-71 16,-35 35-16,0 18 0,0-70 16,0 70-16,-17 0 15,17 0-15,-18 18 0,18-18 16,-35-18-16,17 36 15,18 0-15,-18-1 16,18-16-16,0 34 16,0 0-16,18 18 31,-18 18-31</inkml:trace>
  <inkml:trace contextRef="#ctx0" brushRef="#br0" timeOffset="122557.784">17868 11536 0,'0'0'16,"0"-18"-16,18 1 0,-1-36 16,19 17-16,-19 1 15,1 17-15,17-17 0,-17 18 16,0-19-16,17 36 0,0-17 15,-17 34 1,17 19-16,-17-1 16,-1 0-16,1 0 15,0-17-15,-1 0 0,1-18 16,0 0-16</inkml:trace>
  <inkml:trace contextRef="#ctx0" brushRef="#br0" timeOffset="123441.259">18203 9772 0,'0'-18'15,"0"1"-15,18 17 16,0 0-16,35 0 16,-18 0-1,-18 17-15,19 1 16,17 0-16,-18-1 0,35 36 16,-34-18-16,34 54 15,-34-36-15,17 70 16,-18-52-16,-18-1 15,1 18-15,0 18 0,-1 106 16,1-106-16,17 105 16,-17-105-16,0 0 15,34 88-15,-34-88 16,35 70 0,-18-105-16,1-1 0,34 54 15,-35-71-15,54 35 16,-36-70-1,35-1-15,-53-17 0,0 0 16,18-35 0,-35 17-16,-1-35 15,-17 36-15,0-36 16,-17 35-16,-18-17 16</inkml:trace>
  <inkml:trace contextRef="#ctx0" brushRef="#br0" timeOffset="124265.85">20003 9772 0,'17'0'15,"1"-18"-15,35 18 16,-18-17 0,0 17-16,18 0 0,-18 0 15,1 17-15,52 36 16,-53-17-16,36 52 16,-36-18-16,18 71 15,-35-52-15,17-1 16,-17 0-16,17 0 0,0 124 15,0-106-15,18 105 16,-35-105-16,35 106 16,-18-124-16,-17 18 15,17-18-15,0 0 16,1 0-16,16-17 0,-16 0 16,-1-1-16,18-17 0,35 53 15,-35-71-15,-18 0 16,54-17-16,-54-18 15,35-35 1,-52-1-16,17-52 16,-35 35-16,18 0 0,-18-70 15,0 70-15,-18 0 16,18 0-16,-17 0 0,-1 0 16,18-35-1,-18 53-15,18 0 0,0 17 16,0-17-16,-17 17 15,17 0-15,-18 18 16</inkml:trace>
  <inkml:trace contextRef="#ctx0" brushRef="#br0" timeOffset="124520.527">21396 11430 0,'0'-18'16,"0"36"-16,0-53 16,0-18-16,0 35 15,18-17-15,17 17 0,0-35 16,0 18 0,-17 35-16,0 18 15,-18 17 1,17-17-16,1 17 0,35 18 15,-18-36-15,-17 1 16,35 0-16,-36-18 16</inkml:trace>
  <inkml:trace contextRef="#ctx0" brushRef="#br0" timeOffset="200709.976">4886 14076 0,'0'17'63,"18"-17"77,-1 0-124,1 0-1,0-17-15,-1 17 16,1 0-16,17 0 0,18 0 16,-18 0-16,1-18 15,-19 18-15,71 0 16,-35 0-16,36-17 16,-19 17-16,54 0 15,-54 0-15,89-18 16,-71 18-16,106-18 15,-88 18-15,106-35 16,-89 17 0,-17 1-16,141-1 15,-124 0-15,1 18 0,-1-17 0,142-1 16,-106 1 0,158-1-16,-158 0 15,158 1-15,-176 17 16,18-18-16,123 18 15,-140 0-15,-1 0 16,-18 0-16,18 0 0,-17 18 0,123-1 16,-142-17-1,125 18-15,-124-18 16,105 0-16,-123 0 16,-17 0-16,0 0 15,-19 0-15</inkml:trace>
  <inkml:trace contextRef="#ctx0" brushRef="#br0" timeOffset="204073.6">12347 8184 0,'0'-17'16,"-17"17"-16,17-18 15,0 1-15,17-1 16,1 0 0,0 1-1,17-1-15,-18 0 16,1 1-16,0 17 0,35-36 15,-36 36-15,36-17 16,-35 17-16,35-18 16,-36 18-16,19 0 15,17 0 1,-36 0-16,36 18 16,-35-18-16,35 17 15,-36 1-15,19-18 16,-1 0-16,0 18 0,36-18 15,-18 17-15,35 1 16,-35-18-16,0 0 16,0 18-16,70-18 15,-52 0-15,-18 17 0,17-17 16,1 0-16,70 0 16,-71 0-16,18 0 0,-17 0 15,0 18-15,87-18 16,-69 0-16,-1 0 15,-18 0-15,18 0 0,1 0 16,-19 0-16,18 0 16,1 0-16,69-18 0,-87 18 15,70-17-15,-88-1 16,70 0 0,-70 1-16,18-1 0,-18 0 15,35-17 1,-53 18-16,1-1 0,-1 0 15,0 1-15,-17-1 0,-1 0 0,1 1 16,-18-1 0,0 0-1,-18 18 1,1 0 0,17 18-1,0 0 1,0-1-1,0 1-15,17 0 16,-17 17-16,18-35 16,0 18-1,-1-1-15,1 1 16,0-18-16,17 0 16,-17 0-16,-1 0 0,18 0 0,36 0 15,-36-18-15,1 18 16,-1-17-16,0 17 0,18-18 15,53 0 1,-53 18-16,0-17 0,0 17 16,17-18-16,54 0 15,-54 18-15,1-17 0,-1 17 16,1 0-16,70-18 16,-53 18-16,-17 0 15,17-18-15,-18 18 0,19 0 16,-1 0-16,0 0 0,0 0 15,0 0-15,71 0 16,-53 0-16,70-17 16,-70 17-16,-18 0 15,18 0-15,106 0 16,-106 0-16,105 0 16,-105 0-16,0 0 15,-18 0-15,18 0 0,0 0 16,0 0-16,-18 0 0,124 0 15,-107 0-15,125-18 16,-124 18-16,88 0 16,-106 0-16,106 0 15,-106 0-15,88 0 16,-87 0-16,-1 0 16,88 18-1,-88-18-15,71 0 16,-88 0-16,-18 0 0,17 0 15,54 0-15,-89 0 16,71 17-16,-71-17 16,53 18-16,-52-18 15,34 0 1,-35 0-16,1 0 16,-19 0-16,36 18 0,-35-18 15,-18 17 1,-18-17 62,18 18-62,-17 0-16</inkml:trace>
  <inkml:trace contextRef="#ctx0" brushRef="#br1" timeOffset="-173836.894">9807 9208 0,'-17'0'78,"-1"17"-62,0-17-16,1 0 15,-1 0-15,-35-17 16,35 17-16,-70-18 16,53 18-16,-18-18 15,18 18-15,-18-17 0,-71 17 16,54-18-16,-89 18 16,89-18-16,-19 18 15,-105 0-15,106-17 16,-18 17-16,0 0 15,-88 0-15,71 17 16,17-17-16,0 0 0,-17 0 16,-106-17-16,123 17 15,-141-18 1,141 18-16,-18 0 0,-105-18 16,106 18-16,-124-17 15,123 17-15,1 0 16,-1 0-16,18 0 0,-17 0 15,0 0-15,-1 0 0,1 0 16,17 0-16,-18 0 0,18 0 16,-123 0-1,123 0-15,-105 17 16,105-17-16,0 0 0,-106 36 16,106-19-16,18 1 15,-194 35 1,123-18-1,71-17-15,-71 17 16,89 0-16,-18 1 0,-53 17 16,70-18-16,-70 53 15,88-53-15,-71 36 16,54-18-16,-36 35 16,71-35-1,-71 35-15,71-35 16,-18 0-16,17 0 15,1 0-15,0 0 0,0 17 0,-18 54 16,17-54 0,1 1-16,18-18 0,-19 17 15,19 1-15,-36 70 16,35-71-16,0 72 16,1-72-16,-1 89 15,18-106-15,0 17 16,18 1-16,-18-1 0,17 72 15,1-89-15,17 88 16,-17-71-16,35 54 16,-35-71-16,52 88 15,-35-88 1,-17 0-16,35 17 0,17 36 16,-17-36-16,18 36 15,-18-70-15,0 16 16,-18 1-16,18 0 0,0-17 15,53 52-15,-53-53 16,70 36 0,-70-36-16,71 35 15,-72-34-15,72 17 16,-54-18-16,72 18 16,-90-36-16,90 36 15,-72-35-15,71 35 16,-70-35-16,70 17 15,-71-17-15,19-1 16,52 18-16,-53-17 16,-17 0-16,-1-18 0,18 17 15,71 1 1,-88 0-16,-1-1 0,18 1 16,-17 0-16,70-1 15,18 18 1,0-17-16,70 17 15,-70-17 1,-89-18-16,107 18 16,-107-18-16,18 0 15,71 17-15,-88-17 16,87 0-16,-69 18 16,69-18-16,-87 0 15,17-18-15,0 18 16,-17 0-16,17 0 0,71 0 15,-89 0-15,89 0 16,-88 0-16,17 0 16,71-17-1,-1 17-15,-70 0 16,-17 0-16,0 0 0,-1-18 16,18 18-16,-17 0 0,-1 0 15,19 0-15,-19 0 0,18-18 16,-17 18-16,70-17 15,-70 17-15,-1-18 16,1 18-16,-1-18 0,1 18 16,-18-17-16,17 17 0,1-18 15,-18 18-15,141-53 16,-71 18 0,-70 0-16,71-1 15,-71 1-15,-1 18 16,54-54-16,-53 53 15,-17-17-15,16 0 0,-16-1 16,17-16-16,-18 16 16,0-17-16,0 18 0,71-124 15,-70 106 1,16-52-16,-16 34 16,-19 18-16,19 0 0,-19-17 15,1 17-15,17-18 16,-17 1-16,17-54 0,-35 54 15,18 17-15,-18-18 0,17-70 16,-17 70 0,0-70-16,0 71 15,0-1-15,-17 1 0,17-1 16,-18-88-16,18 89 16,-17-18-16,17 17 0,-18-88 15,0 71 1,1 0-16,-1 17 0,-17-87 15,17 69-15,-35-69 16,18 87-16,17 1 16,-52-89-16,34 88 15,1-17-15,-18 18 16,-35-72-16,35 72 16,-53-71-16,36 88 15,-71-71-15,52 71 16,1 1-16,0 16 0,-18 1 15,18 0-15,-124-18 16,106 35-16,1 18 16,-1 0-16,-124 0 15</inkml:trace>
  <inkml:trace contextRef="#ctx0" brushRef="#br1" timeOffset="-166368.504">14393 8149 0,'0'-17'15,"-17"17"17,17-18-17,-18 18-15,18-18 0,-35 1 16,17 17-16,-52-18 15,34 0-15,1 1 16,-53-1-16,35 18 16,0 0-16,-70-18 15,52 18-15,0 0 16,-70 0-16,71 18 16,-54-18-16,54 0 15,17 18-15,0-18 0,-71 35 16,72-35-16,-19 18 15,18-1-15,-18 1 16,19 0-16,-1 17 0,-71 0 16,71 0-16,0-17 15,0 17-15,1-17 0,-19 17 16,18-17-16,-70 35 16,70-18-16,0 0 15,0 1-15,0-1 0,-53 35 16,53-17-16,0-17 15,-53 52-15,53-35 16,18-18-16,-18 18 0,18-18 16,-53 53-1,35-35-15,-35 36 16,52-37-16,1 1 0,0 0 16,0-17-16,17 16 0,-35 37 15,35-54-15,1 53 16,-1-35-16,0 0 15,1 53 1,17-53-16,0 0 16,0 0-16,0-1 0,0 1 0,0 0 15,0 0-15,0 18 16,17-18-16,-17-18 0,0 0 16,18 18-16,0 18 15,-18-36-15,17 0 16,-17 1-16,18 16 0,0 37 15,-18-54-15,17 18 16,-17-18-16,18 18 16,0-18-16,-18 1 0,35 52 15,-17-53-15,-1 0 16,36 36-16,-35-36 16,17-17-16,-17 17 15,17 0-15,-17 1 0,34 17 16,-16-18-16,34 18 15,-34-18-15,16 0 16,37 18-16,-36-17 16,0-19-16,52 36 15,-34-18-15,-18-17 0,17 0 16,89 35 0,-88-36-16,17 1 0,0-1 15,0 19-15,18-19 0,88 19 16,-106-19-16,18 1 15,0 17-15,17-17 0,-17-1 16,141 19-16,-123-19 16,-1 1-16,1 0 15,-1-1-15,1 1 16,-1 0-16,18-1 0,-17 1 16,17 0-16,-18 17 0,142 0 15,-142-17-15,124 17 16,-123-17-16,123 17 15,-106-17-15,-18-1 16,1 1-16,105-1 16,-106 1-16,1 0 0,123-1 15,-124-17-15,107 18 16,-107-18-16,1 0 16,123 0-1,-124 0-15,1 0 0,-1 0 16,0 0-16,1-18 0,-1 18 15,124-17-15,-123-1 16,105-17-16,-105 17 16,123-17-1,-142 35-15,1-18 16,0 1-16,18-1 0,87-35 16,-105 35-16,106-17 15,-106 0-15,105-18 16,-105 18-16,0-1 15,0 1-15,105-35 16,-105 34-16,0-17 0,106-17 16,-124 17-16,106-35 15,-106 52-15,-17-16 16,87-54 0,-87 53-16,0 0 0,-1 0 15,71-71-15,-88 72 16,71-72-1,-72 54-15,37-54 0,-54 53 16,18-52 0,-35 52-16,17-52 15,-18 52-15,1-70 16,-18 71-16,0-1 16,0 1-16,0 17 0,-18-88 15,1 70-15,-18-52 16,17 52-16,-17 18 0,-36-70 15,53 70 1,-52-53-16,-18-18 16,35 72-16,0-1 15,-53-53 1,-17 0-16,52 53 16,0 0-16,1 18 0,-89-53 15,71 35-15,0 17 16,0 1-16,-18 0 0,0 0 15,-88-18 1,88 35-16,-17-17 0,17 17 16,-141-17-16,141 17 15,-18 1-15,-140-19 16,140 36-16,-123-35 16,106 35-16,-106-18 15,124 1-15,-18 17 0,17-18 16,1 18-16,-1-18 15,1 18-15,-142-17 16,142 17-16,-124 0 16,106 0-16,17 0 15,-17 0-15,18 0 0,-1 0 0,-140 0 16,123 17 0,17-17-16,-17 18 0,-265 0 15,142-18 1,140 17-1,1-17-15,-18 0 0,17 18 16,-140-18-16,17 18 16,123-1-16,-140 1 15,122 0-15,1-18 16,0 17-16,0 1 16,0-1-16,0 1 0,17 0 15,-17-1-15,18 1 0,-1-18 16,-105 18-16,35 17 15,106-17-15,0 17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2:25:52.61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4357 3881 0,'0'-18'31,"0"0"0,17 18-15,-17-17 0,18-19-16,0 19 15,17-36-15,-17 18 16,17-36 0,0 36-16,0-18 15,1 18-15,-1-18 16,36 17-16,-36 1 15,35-18-15,-17 18 16,53-36-16,-53 54 16,71-54-1,-72 53-15,1 1 0,0-1 16,18 18-16,-18-17 0,0 17 16,70-18-16,-70 0 15,18 18-15,-18 0 0,17-17 16,71 17-1,-88 0-15,88 17 16,-53 1-16,-17 0 0,17-1 16,-17 1-16,17-1 0,0 1 15,0 0-15,71 52 16,-71-52-16,0 17 0,71 18 16,-71-18-1,1-17-15,-1 17 16,88 1-16,-88-19 15,1 1-15,-1 0 0,88-1 16,-88 1-16,89-18 16,-107 17-16,19-17 15,-1 0-15,-18 18 0,1-18 16,-1 0-16,1 0 0,70 0 16,-70-18-16,-1 18 15,-17-17-15,53 17 16,-53-18-16,17 1 15,-52 17-15,35-18 16,-35 18-16,-1-18 16,18 1-16,-17-1 15,0-17-15,-1-1 16,1-17 0,-18 36-16,18-54 15,-18 36-15,0 0 0,0-1 16,0-52-16,0 35 15,0 18-15,0 0 0,-18 17 16,18-17-16,-18 35 31,18 18-15,0 17 0,0-18-16,-17 36 15,17-17-15,0-1 0,0 0 16,-18 0-16,18 36 15,0-53-15,18 52 16,-18-52-16,0-1 16,17 19-16,1-19 0,-18 1 15,35 0-15,1-1 16,-1 1-16,0 0 16,18-1-1,-18-17-15,54 18 16,-37-18-16,37 0 15,-19 0-15,36 0 16,-53 0-16,53 0 16,-36 0-16,36 18 15,-35-1-15,-18-17 16,70 18-16,18-1 16,-70-17-16,88 18 15,-89-18 1,89 18-16,-89-18 0,19 0 15,-19 17-15,18-17 16,-17 0-16,105 18 16,-88 0-16,71-1 15,-71-17-15,1 18 0,87 0 16,-88-18 0,0 0-16,89 17 15,-89-17-15,0 18 16,18-18-16,-18 0 0,106 0 15,-106 0-15,106 17 16,-105-17-16,-1 0 16,0 0-16,18 18 0,-18-18 15,0 0-15,18 0 0,70 18 16,-87-18-16,69 17 16,-69-17-16,69 18 15,-87-18-15,88 0 16,-89 0-1,89 18-15,-88-18 16,-1 0-16,1 0 0,-18 0 16,88 17-16,-88-17 15,70 0 1,-70 0-16,18 0 0,-19 0 16,1 0-16,36 0 15,-54 18-15,53-18 16,-53 0-16,36 18 15,-36-18-15,36 17 16,-36-17-16,0 0 16,36 18-16,-1-18 15,-34 0-15,-1 0 16,18 0-16,-18 0 16,0 0-16,36 17 15,-36-17-15,1 0 0,-19 0 16,18 0-16,18 0 15,-17 0-15,52 0 16,-53 0-16,36 0 16,-18 18-16,17-18 15,-35 0-15,1 18 16,34-1 0,-52-17-16,17 18 15,0 0-15,-17-1 0,35 19 16,-18-19-16,1 36 15,-19-18-15,1 1 16,-1-1-16,-17 18 0,18-18 16,0 0-16,-1 1 0,19 17 15,-19-18-15,-17-17 16,18-1-16,-18 1 0,18 17 16,-36-35-1</inkml:trace>
  <inkml:trace contextRef="#ctx0" brushRef="#br0" timeOffset="807.157">9772 2805 0,'0'0'0,"0"-18"31,35-17-15,-17 17 0,17 0-16,18 1 0,0-1 15,0 0-15,17 1 0,19-1 16,122 1 0,-87 17-16,-18-18 0,17 18 15,-17 0-15,0 0 0,70 18 16,-105-1-16,70 1 15,-106-18-15,53 0 16,-52 0-16,-19 0 16</inkml:trace>
  <inkml:trace contextRef="#ctx0" brushRef="#br0" timeOffset="1695.613">12665 2769 0,'35'141'16,"0"-70"-16,1 70 15,-36-70-15,35-1 16,-35-52-16,0-1 16,0-34-16,0-1 0,-18-17 15,1 0-15,-1-36 16,-17-52-16,17 52 15,0-70-15,18 70 16,0-17-16,0 35 16,18 0-16,17 18 0,53 0 15,-52 35-15,17 0 16,0 53-16,-36-18 16,1 36-16,-18-36 15,0 0-15,-18-17 16,1 17-16,-19-17 0,1-1 0,17 1 15,-52 0 1,52-18-16,1 0 0,-1-18 16,18 0-16,0 1 15</inkml:trace>
  <inkml:trace contextRef="#ctx0" brushRef="#br0" timeOffset="1974.243">13353 2223 0,'-18'0'0,"0"17"15,-17 54 1,35-18-16,-18 70 15,18-70-15,0 18 16,18 34-16,0-69 16,35 52-1,-36-53-15,19 0 0,16 1 16,-16-36-16,-19 0 16</inkml:trace>
  <inkml:trace contextRef="#ctx0" brushRef="#br0" timeOffset="2348.071">13688 2663 0,'-18'71'16,"18"-53"-16,18 17 16,-18-17-16,17 17 0,1-17 15,0-1-15,-1-17 16,19 18-16,-19-18 0,1 0 15,0 0-15,-1-35 16,1 17-16,-18 0 16,0-17-16,0 17 0,0 1 15,17 17-15,1 17 16,0 54 0,-18-36-1,17 0-15,1 36 16,-18-36-16,18 36 15,-18-36-15,-18-17 16,18-1-16,-18-17 16,1 0-16,-1 0 15,0-17-15,1-36 16,17 18-16,-18-1 16</inkml:trace>
  <inkml:trace contextRef="#ctx0" brushRef="#br0" timeOffset="2619.44">14111 2223 0,'-18'17'15,"1"-17"1,-1 35-16,18-17 15,-17 0-15,17-1 16,0 1-16,17 35 16,-17-18-16,35 18 15,-17-35-15,17 17 16,-17-17-16,0-18 16,-1 17-16,1-17 0,0 0 15</inkml:trace>
  <inkml:trace contextRef="#ctx0" brushRef="#br0" timeOffset="2797.806">14340 2364 0,'0'0'16,"0"17"-16,0 1 0,18 0 15,-18 17-15,18-18 16,-18 1-16,17-18 15,1 0-15</inkml:trace>
  <inkml:trace contextRef="#ctx0" brushRef="#br0" timeOffset="3026.041">14464 2258 0,'35'17'15,"-70"-34"-15,88 52 0,-53-17 0,53 17 16,-36-17-16,19 17 16,-19-17-16,19 17 15,-36-18-15,0 19 16,0-19 0,-18 1-16,0 0 15,1-18-15,-1 0 16,0 17-16</inkml:trace>
  <inkml:trace contextRef="#ctx0" brushRef="#br0" timeOffset="3403.888">14940 2734 0,'18'0'31,"-1"18"-15,1-18-1</inkml:trace>
  <inkml:trace contextRef="#ctx0" brushRef="#br0" timeOffset="3542.53">15152 2769 0,'0'0'16,"17"0"-16,1 0 15</inkml:trace>
  <inkml:trace contextRef="#ctx0" brushRef="#br0" timeOffset="3671.785">15328 2769 0,'18'0'0,"-1"0"15</inkml:trace>
  <inkml:trace contextRef="#ctx0" brushRef="#br0" timeOffset="3831.616">15734 2681 0</inkml:trace>
  <inkml:trace contextRef="#ctx0" brushRef="#br0" timeOffset="4327.644">15928 2646 0,'0'0'0,"0"17"16,0 1-1,0 0 1,0 17-16,0-17 15,18-1-15,-18 1 16,17 0-16,-17-1 0,35 1 16,-17 0-16,35-18 15,-35-18-15,-1 0 0,19-17 16,-19 17-16,1 1 16,0-36-1,-18 35 1,0 0-16,0 36 15,0 35 1,0-35-16,0 17 16,17 53-1,1-53-15,17 36 16,-17-36-16,-1 1 0,1 16 16,-18-34-16,18-18 15,-18 18-15,-18-18 16,0 0-16,-17 0 15,0 0-15,-53-18 16,52 18-16,-52-18 16,35 1-16,36 17 15,-19-18-15,19 18 0</inkml:trace>
  <inkml:trace contextRef="#ctx0" brushRef="#br0" timeOffset="4817.128">16598 2117 0,'-17'0'16,"-1"0"0,-35 35-1,35-17-15,-17-1 16,0 19-16,0 16 0,17-34 16,18 17-16,-18-17 0,36 17 15,0 1-15,34-19 16,-34 1-1,17-18-15,1 17 0,-1-17 16,-17 0-16,52-17 16,-52-1-16,17 18 15</inkml:trace>
  <inkml:trace contextRef="#ctx0" brushRef="#br0" timeOffset="5004.41">16757 2134 0,'18'0'16,"-1"0"-1,36 0-15,-35 0 16,35 0-16,-36 0 16,1 0-16,0 0 15</inkml:trace>
  <inkml:trace contextRef="#ctx0" brushRef="#br0" timeOffset="5161.265">16898 2205 0,'0'0'0,"0"35"0,18 18 16,-18-18 0,0 1-16,17-19 0,-17 19 15,18-19-15,0 18 16,-1-17-16,1-18 15,0 0-15,-1 0 0,1 0 0</inkml:trace>
  <inkml:trace contextRef="#ctx0" brushRef="#br0" timeOffset="5477.69">17145 2364 0,'0'0'0,"0"17"0,18-17 0,-18 18 0,0 0 15,35-1 1,-35 1-16,18-1 16,-1-17-16,1 18 15,-1-18-15,1 0 16,0 0-16,-18 18 16,17-18-1,-17 17 1,-17 1-1,17 0-15,-18-1 16,18 1 0,-18-18-1,1 0 1,17-18 0</inkml:trace>
  <inkml:trace contextRef="#ctx0" brushRef="#br0" timeOffset="6017.263">17321 2364 0,'0'0'0,"0"-18"16,-17 18 15,17 18-15,0 35-1,0-18-15,0 0 16,0 0-16,0 1 0,0-1 16,0 0-16,0-17 15,-18-1-15,0-17 16,1 18 0,-1-36-16,1 1 15,-1 17-15,18-18 16,0 1-16,-18-1 15</inkml:trace>
  <inkml:trace contextRef="#ctx0" brushRef="#br0" timeOffset="7386.043">17498 2064 0,'0'-18'16,"-18"18"-16,36 0 31,-1 35-31,19-17 16,-19 0-16,54 17 15,-36-17-15,18 17 16,-35-17-16,-1 17 16,-17-18-1,-35 36-15,0-35 16,-18 17-16,35-17 16,-17 17-16,17-17 15,18-1-15</inkml:trace>
  <inkml:trace contextRef="#ctx0" brushRef="#br0" timeOffset="7680.219">18027 1923 0,'0'0'16,"0"17"-16,-18 1 0,18 52 15,0-17-15,0 0 16,-17 106-16,17 0 16,0-89-16,0 71 15,0-88-15,17 53 16,1-70-1,0-1-15,35 18 16,-36-36-16,1-17 0,-1-17 16</inkml:trace>
  <inkml:trace contextRef="#ctx0" brushRef="#br0" timeOffset="7858.009">18344 2540 0,'0'0'16,"36"53"-16,-1-35 0,-17 17 15,52-18-15,-52 1 16,35 0-16,-18-18 16,-17 0-16</inkml:trace>
  <inkml:trace contextRef="#ctx0" brushRef="#br0" timeOffset="8036.568">18574 2434 0,'-36'53'16,"72"-106"-16,-107 141 0,1-17 16,52-36-1,0 18-15,18-18 16,0-17-16,0 0 15,18-1-15,0 1 0</inkml:trace>
  <inkml:trace contextRef="#ctx0" brushRef="#br0" timeOffset="8274.512">18803 1923 0,'0'0'16,"71"88"-16,-36-35 0,18 70 15,-36-52 1,1-1-16,0 107 16,-18-89-16,0-18 15,0 1-15,-18 0 0,0-18 16,-17-1-16,0 1 0,-36 18 15</inkml:trace>
  <inkml:trace contextRef="#ctx0" brushRef="#br0" timeOffset="8942.555">19703 2399 0,'17'0'16,"-17"18"-1,53-18-15,-18 17 16,18-17-16,-35 18 16,17-18-1</inkml:trace>
  <inkml:trace contextRef="#ctx0" brushRef="#br0" timeOffset="9048.141">19826 2628 0,'35'0'15,"-17"-17"-15,0 17 0,-1-18 16</inkml:trace>
  <inkml:trace contextRef="#ctx0" brushRef="#br0" timeOffset="10138.505">20585 2117 0,'17'17'16,"1"54"-1,0-18-15,-1 0 16,36 88-16,-53-71 15,35 36-15,-17-71 16,-18 18 0,18-53-16,-18 18 0,-18-18 15,18-18-15,-35-52 16,17 35-16,-17-89 16,35 71-16,0-106 15,0 89-15,35-107 16,0 89-16,54 18 15,-37 52-15,19 18 16,-36 18-16,18 35 16,-53 0-16,0 35 15,-17-35-15,-36 17 16,35-34-16,-53 16 16,54-34-1,-36 0-15,35-18 16,1 0-16</inkml:trace>
  <inkml:trace contextRef="#ctx0" brushRef="#br0" timeOffset="10710.428">21396 1887 0,'0'0'16,"0"18"-16,-18 0 16,18 35-16,-17-18 15,17 18-15,-18 0 0,18 17 16,0-17-16,0 71 15,18-71-15,17 35 16,-17-53-16,17 18 16,-17-35-16,-1-1 15,1-17-15,-1 0 16</inkml:trace>
  <inkml:trace contextRef="#ctx0" brushRef="#br0" timeOffset="11095.486">21713 2346 0,'0'53'16,"0"-18"-16,18 18 16,-18-35-16,18-1 15,-1 1-15,1 0 16,0-18-16,17 0 15,-17 0-15,17-53 16,-35 35-16,18-35 16,-18 18-16,0 17 15,17 1-15,-17-1 0,18 36 16,-1 35 0,-17-18-16,18 71 15,-18-71-15,18 53 16,-18-53-16,17 18 15,-17-35-15,0 0 16,-17-18-16,-1 0 16,0 0-16,-17-18 15,0-35 1,17 18-16,1-1 16</inkml:trace>
  <inkml:trace contextRef="#ctx0" brushRef="#br0" timeOffset="11391.085">22207 1923 0,'0'17'0,"-17"1"16,17 0-16,-18-1 15,0 1-15,-17 17 16,35-17-16,0 17 16,0-17-1,18 17 1,-1-17-16,1-1 0,0 1 16,-1 0-16,19-18 15,-1 0-15,-17 0 16,-18-18-16</inkml:trace>
  <inkml:trace contextRef="#ctx0" brushRef="#br0" timeOffset="11589.499">22419 1976 0,'0'17'31,"0"18"-31,0-17 15,0 17-15,18-17 16,-1 17-16,-17-17 16,0 0-16,18-1 0,0-17 15,-1 0 1</inkml:trace>
  <inkml:trace contextRef="#ctx0" brushRef="#br0" timeOffset="11841.27">22560 1887 0,'18'18'0,"-36"-36"0,53 36 16,1 17-16,-19-17 16,36 0-1,-35-1-15,0 1 0,-1-1 16,-17 1-16,0 0 15,0-1-15,-17 1 16,-1-18-16,0 18 0,1-18 16,17 17-1</inkml:trace>
  <inkml:trace contextRef="#ctx0" brushRef="#br0" timeOffset="12225.538">23160 1711 0,'0'0'0,"-18"35"16,18 18-16,0 71 15,0-71-15,0 17 0,0 18 16,18-17-16,0-18 0,-1 17 16,1-17-16,-1 0 0,1 0 15,0 0-15,-18-35 16,17-1-16</inkml:trace>
  <inkml:trace contextRef="#ctx0" brushRef="#br0" timeOffset="12540.63">23477 2223 0,'36'17'16,"-72"-34"-16,89 52 0,-17-18 15,-1 1-15,18 0 16,-36-18-16,19 17 15,-19-17-15,1 0 16</inkml:trace>
  <inkml:trace contextRef="#ctx0" brushRef="#br0" timeOffset="12712.173">23724 2134 0,'0'0'15,"-53"53"-15,18-17 16,17-19-16,-17 18 0,18 18 16,17-17-16,-18-1 15,18-17-15,35 17 16</inkml:trace>
  <inkml:trace contextRef="#ctx0" brushRef="#br0" timeOffset="13029.647">23936 1676 0,'0'0'16,"53"35"-16,-18 0 0,36 36 16,-36-18-16,0-18 15,1 18-15,-1 0 0,-18 0 16,1 17-16,0 36 16,-18-53-16,-36 53 15,19-53-15,-1-18 0,1 0 16,-19 18-16,19-35 15,-1-18-15</inkml:trace>
  <inkml:trace contextRef="#ctx0" brushRef="#br0" timeOffset="13892.325">24694 1852 0,'18'53'16,"0"0"-16,35 70 16,-36-52-1,19 0-15,16 87 16,-16-87-16,-19-18 0,19 17 15,-36-34-15,17-19 16,-34-34 0,-19-54-1,19 18-15,-19-53 16,19 36-16,-1-1 16,18-17-16,-17-18 0,-1-88 15,18 106-15,35-18 16,0 88-16,1 1 15,-1 17-15,18 0 0,-18 17 16,1 19-16,-1-1 16,-18 0-16,1 53 15,-18-35-15,-35 18 16,17-36-16,1-17 16,-89 35-16,70-53 15,1-18 1,17 0-1</inkml:trace>
  <inkml:trace contextRef="#ctx0" brushRef="#br0" timeOffset="14130.507">25453 1588 0,'0'35'31,"-18"35"-15,1-34-16,-1 105 16,0-71-16,1 89 15,17-71-15,35 36 16,-17-71-16,17 0 0,0-18 16,36 18-16,-36-53 15,36 17 1</inkml:trace>
  <inkml:trace contextRef="#ctx0" brushRef="#br0" timeOffset="15038.267">25841 2064 0,'0'35'15,"0"-17"-15,18 35 16,-18-18-16,35 18 15,0-36-15,0 19 16,1-36 0,17 0-16,-36 0 15,19-53-15,-19 35 16,-17-35-16,0 36 16,0-36-16,0 35 15,0 36 1,0-1-1,18 19-15,17 69 16,-17-52-16,17 53 16,-17-71-16,-1 18 15,1 0-15,-18-35 16,0 0-16,0-1 0,-18-17 16,1 0-16,-36-17 15,17-1-15,-16-17 16,16-1-16,19 1 0,-19 0 15,19 0-15,-1-18 16</inkml:trace>
  <inkml:trace contextRef="#ctx0" brushRef="#br0" timeOffset="15327.874">26335 1623 0,'0'0'16,"-18"0"15,1 35-31,-1-35 16,0 18-16,1-1 0,-1 36 15,18-35 1,0 17-1,18-17-15,-1-1 16,1 1-16,35-18 16,-18 18-16,-17-18 15,17-18-15</inkml:trace>
  <inkml:trace contextRef="#ctx0" brushRef="#br0" timeOffset="15571.581">26476 1693 0,'0'-17'16,"0"34"-16,18-34 16,-1 17-16,1 17 15,-18 1 1,0 0-16,0-1 16,0 1-16,0 0 15,-18-1-15,18 1 16,36-18-1,-19 17 1,18-17-16,-17 0 16,17 0-16,-35-17 15</inkml:trace>
  <inkml:trace contextRef="#ctx0" brushRef="#br0" timeOffset="15911.089">26723 1588 0,'18'0'16,"-1"17"-1,18 1 1,-17-18-16,17 17 0,-17 1 16,35 0-16,-53-1 15,18 19-15,-18-19 16,-18 1 0,0 0-16,-35-1 15,36 1-15,-1-18 16,0 0-16,1 17 0</inkml:trace>
  <inkml:trace contextRef="#ctx0" brushRef="#br0" timeOffset="16222.734">27182 1323 0,'17'35'0,"-17"0"15,18 1-15,-18 17 0,17 17 16,-17 1-16,18-1 0,0 89 15,-18-71 1,17 0-16,1-17 0,0-18 16,-1 18-16,19 17 15,-36-53-15,17-17 0,-17-1 16,18-17-16</inkml:trace>
  <inkml:trace contextRef="#ctx0" brushRef="#br0" timeOffset="16766.995">27640 1976 0,'18'17'31,"35"18"-15,-36-17-16,1 0 16,0-1-16,17 1 0,-17-18 15,-1 18-15,1-18 16,-1 0-16</inkml:trace>
  <inkml:trace contextRef="#ctx0" brushRef="#br0" timeOffset="16939.961">27834 1940 0,'-53'71'16,"36"-36"-16,-36 36 15,35-36-15,18-17 0,0 17 16,0 0-16,0-17 0,18 17 16,-1-17-16</inkml:trace>
  <inkml:trace contextRef="#ctx0" brushRef="#br0" timeOffset="17112.153">28099 2205 0,'0'0'15,"-53"53"-15,35-36 0,-35 36 16,36-35-16,-1 0 16,0-1-16,18 1 0</inkml:trace>
  <inkml:trace contextRef="#ctx0" brushRef="#br0" timeOffset="17845.307">28399 1905 0,'0'0'0,"0"18"32,0 17-32,17-17 15,1 34 1,0-34-16,34 17 16,-34-17-16,35-18 15,-35 0-15,17-18 16,-17 1-16,-1-19 15,1 19-15,-18-36 16,0 35 0,17 1-16,-17 52 15,0-17-15,0 17 16,18 18-16,0 35 16,-1-53-16,1 53 15,0-52-15,-18-1 16,0 0-16,0-17 15,-18-18-15,0 0 16,1 0-16,-1-18 0,0 1 16,-34-19-16,34 1 15,-35-35 1,35 34-16,1-17 16</inkml:trace>
  <inkml:trace contextRef="#ctx0" brushRef="#br0" timeOffset="18126.211">28893 1429 0,'0'0'15,"-18"0"1,0 17-16,1 19 15,-1-19-15,18 19 16,0-19-16,0 1 16,18 0-1,-18-1-15,17 1 0,36 17 16,-35-35-16,17 18 16,0-18-16,-17 17 15,0-17-15,-1-17 0</inkml:trace>
  <inkml:trace contextRef="#ctx0" brushRef="#br0" timeOffset="18336.75">29175 1499 0,'0'18'31,"0"0"-31,17-1 15,-17 1-15,0 0 0,18-1 0,0 1 16,-18-1 0,17 1-1,1-18 1</inkml:trace>
  <inkml:trace contextRef="#ctx0" brushRef="#br0" timeOffset="18613.584">29298 1358 0,'0'0'16,"18"0"-16,-1 18 16,19 17-16,-1-17 15,-17-1-15,17 1 16,0 17-16,-17-35 15,-18 18-15,0 0 16,0-1-16,-18 1 31,1-18-31,17 18 16,-18-18-16,0 17 16,18 1-16,-17-18 15</inkml:trace>
  <inkml:trace contextRef="#ctx0" brushRef="#br0" timeOffset="19335.821">29669 1182 0,'0'0'0,"0"-18"16,17 36 0,1 17-1,52 36 1,-34-18-16,52 35 16,-53-35-16,18 53 15,-18-54-15,-17 54 16,-18-53-16,0 0 0,0 0 15,-18-18-15,-17 1 0,17-1 16,-34 18 0,34-36-16,-17 1 15,17-18 1</inkml:trace>
  <inkml:trace contextRef="#ctx0" brushRef="#br0" timeOffset="19809.029">30339 1729 0</inkml:trace>
  <inkml:trace contextRef="#ctx0" brushRef="#br0" timeOffset="20030.87">30727 1711 0,'0'0'0,"18"-18"15,-1 18 1,1 0-1,0 0-15</inkml:trace>
  <inkml:trace contextRef="#ctx0" brushRef="#br0" timeOffset="20181.27">30921 1693 0,'18'0'31,"-1"0"-15,1 0-16</inkml:trace>
  <inkml:trace contextRef="#ctx0" brushRef="#br0" timeOffset="20320.346">31168 1711 0,'18'-18'16,"-1"18"-16,1 0 16</inkml:trace>
  <inkml:trace contextRef="#ctx0" brushRef="#br0" timeOffset="21947.27">25612 3581 0,'0'0'0,"17"53"16,19 70-16,-19-52 15,1 70-15,0-88 16,-1 70-16,-17-88 16,18 18-16,-18-35 15,0-36 1,-18-17-16,1-18 15,-1-53-15,0 53 16,18-70-16,0 52 16,18-87-1,0 87-15,17 1 0,35-19 16,-17 72-16,-17 17 16,16 0-16,-34 0 0,17 35 15,-35 0-15,-17 18 16,-1-18-16,-17 1 15,17-19-15,-17 19 0,0-19 16,-1 1 0,19 0-16</inkml:trace>
  <inkml:trace contextRef="#ctx0" brushRef="#br0" timeOffset="22167.026">26300 3228 0,'-18'18'15,"36"-36"-15,-36 71 0,0 35 16,1-17-16,17 70 16,17-71-16,-17 1 0,18-1 15,35 36-15,-18-71 16,18 18-16,-35-35 15,17 0 1,-17-18-16</inkml:trace>
  <inkml:trace contextRef="#ctx0" brushRef="#br0" timeOffset="23062.781">26688 3669 0,'0'18'31,"17"-1"-31,-17 1 16,18-1-1,0-17-15,-1 0 16,1 0-16,-18-17 16,17-1-16,-17 1 0,36-19 15,-36 19-15,35 17 16,-17 0-1,-1 35 1,1 0-16,0 18 0,-1 35 16,1-35-16,0-18 15,-1 1-15,-17-1 0,18 0 16,-18 1-16,0-19 16,-18-17-1,1 0-15,-1-17 16,-35-19-1,35 19-15,-17-36 16,17 35-16,18 0 16,-17-17-16,17 18 0</inkml:trace>
  <inkml:trace contextRef="#ctx0" brushRef="#br0" timeOffset="23451.158">27234 3122 0,'-35'0'16,"18"0"-1,-19 18 1,19-1-16,-19 1 16,36 0-16,0-1 15,-17 1-15,17 17 0,17-17 0,-17-1 16,36 19-1,-1-1-15,-17-17 16,17-18-16,-18 0 16,1 0-16,0 0 15,-1-18-15,-17 0 0</inkml:trace>
  <inkml:trace contextRef="#ctx0" brushRef="#br0" timeOffset="23623.114">27305 3122 0,'0'-18'16,"35"18"-1,1 0-15,-19 0 16,18-17-16,-17 17 16</inkml:trace>
  <inkml:trace contextRef="#ctx0" brushRef="#br0" timeOffset="23780.047">27358 3157 0,'0'0'15,"18"53"-15,-1-17 0,1-1 16,17 18 0,-17-36-16,17 19 15,-17-19-15,-18 1 0,35-18 16,-17-18-1</inkml:trace>
  <inkml:trace contextRef="#ctx0" brushRef="#br0" timeOffset="24129.775">27587 3246 0,'0'0'15,"0"35"-15,0-18 0,18 1 16,0 0-1,-18-1-15,17-17 0,1 18 16,-1-18-16,-17-18 16,18 18-16,-18-17 0,18-1 15,-18 0-15,17 18 16,-17-17 0,0 34-16,18-17 15,-18 53-15,18 0 16,-18-17-16,17 17 15,1-36-15,-18 1 16,0 17 0,-35-35-1,17 0-15,-17-18 16,17 18-16,-17-17 16,17-1-16,1 18 15,-1-17-15</inkml:trace>
  <inkml:trace contextRef="#ctx0" brushRef="#br0" timeOffset="24502.176">27852 3016 0,'0'-17'16,"0"34"-16,17-17 16,1 18-1,35 17 1,-35 0-16,52 1 15,-52-19-15,17 1 16,-17 0-16,-1-1 16,-17 1-1,-17-18-15,-19 18 16,19-18-16,-1 17 0,-17-17 16,35 18-1,-18 17-15</inkml:trace>
  <inkml:trace contextRef="#ctx0" brushRef="#br0" timeOffset="24857.958">28293 2981 0,'0'0'0,"0"88"0,0-35 16,17 71-1,-17-54-15,18 1 0,0 52 16,-1-52-16,19 35 16,-19-71-16,1 0 15,0-17-15,-1 17 16,-17-17-16,18-36 16,-1 18-16</inkml:trace>
  <inkml:trace contextRef="#ctx0" brushRef="#br0" timeOffset="25065.683">28628 3422 0,'35'35'15,"-17"-17"-15,52 17 16,-34-17-16,17 17 15,-36-17-15,19-18 0,-19 17 16,1 1 0,-1-18-16</inkml:trace>
  <inkml:trace contextRef="#ctx0" brushRef="#br0" timeOffset="25231.903">28893 3422 0,'0'0'0,"-53"53"16,35-18-16,0 0 0,-17 18 15,35-17-15,0-19 16,0 19 0,0-19-16,0 1 0</inkml:trace>
  <inkml:trace contextRef="#ctx0" brushRef="#br0" timeOffset="25759.092">29281 3598 0,'0'36'15,"-18"-1"1,0 0-16,18-17 16,-17-1-16,17 1 15,0 0-15,0-1 16</inkml:trace>
  <inkml:trace contextRef="#ctx0" brushRef="#br0" timeOffset="26222.205">29545 3440 0,'0'0'0,"0"17"16,0 1-16,0 17 15,18-17-15,17 17 16,-17-17-16,17-1 16,-17-17-16,17 0 15,-17-17-15,-18-1 16,17 0-1,-17 1-15,0-1 0,0 1 16,0-1-16,18 18 16,-1 0-1,1 53-15,0-18 16,-1 0-16,1 18 0,0 35 16,-1-52-1,-17-1-15,18 36 16,-18-19-16,-18-34 15,-17 0 1,0-18-16,-1-36 16,19 36-1,-36-35-15,35 0 16,-17-18-16</inkml:trace>
  <inkml:trace contextRef="#ctx0" brushRef="#br0" timeOffset="26498.817">30039 2946 0,'0'0'16,"-18"0"-16,1 0 0,-1 0 15,-17 35-15,17 0 16,1 18-16,17-35 16,0 17-16,17-17 15,-17 17-15,18-17 16,-1-1-16,36 19 0,-35-36 16,0 17-16,-1-17 0,1 0 15,0 0-15</inkml:trace>
  <inkml:trace contextRef="#ctx0" brushRef="#br0" timeOffset="26683.995">30215 3052 0,'18'35'15,"-18"-18"-15,0 1 16,18 0-16,-1-1 0,1-17 15,0 18-15,-18 0 16,35-18-16,-17 0 16</inkml:trace>
  <inkml:trace contextRef="#ctx0" brushRef="#br0" timeOffset="26944.385">30374 2928 0,'18'18'16,"17"-1"-16,-17 1 15,-1 0-15,1-18 16,0 17-16,-1 1 0,1-18 0,0 18 16,-18-1-1,0 1 1,0-1-16,-18-17 15,-17 18 1,17 0-16,0 17 16,1-35-1</inkml:trace>
  <inkml:trace contextRef="#ctx0" brushRef="#br0" timeOffset="27222.38">30727 3404 0,'18'0'16,"-1"0"-1,1 0 1,0 0-16</inkml:trace>
  <inkml:trace contextRef="#ctx0" brushRef="#br0" timeOffset="27372.089">30939 3422 0,'17'-18'47,"1"18"-47,0 0 15</inkml:trace>
  <inkml:trace contextRef="#ctx0" brushRef="#br0" timeOffset="27523.466">31097 3404 0,'18'0'32,"-18"-17"-17,18 17 1</inkml:trace>
  <inkml:trace contextRef="#ctx0" brushRef="#br0" timeOffset="27728.979">31380 3387 0,'0'0'15,"0"17"1,0 1 0,0 0-16,0 17 15,-18-17-15,18-1 16,0 1-16,0-1 16</inkml:trace>
  <inkml:trace contextRef="#ctx0" brushRef="#br0" timeOffset="28468.47">31697 3175 0,'-18'0'15,"1"18"1,17-1 0,0 1-16,17 0 0,-17 17 0,71 35 15,-36-34 1,1-36 0,16 17-16,-16-34 15,-36-1-15,35-17 16,-35 17-16,0-35 15,0 36-15,18-19 16,-18 54 15,17 70-15,-17-35-16,18 53 16,-18-53-16,18 0 0,-18 35 15,0-53 1,0-17-16,-18 17 15,0-35-15,1 0 16,-1 0-16,-35-35 16,35 17-16,1-17 15,-1 17-15,1-17 0,-1 0 16,-35-36-16</inkml:trace>
  <inkml:trace contextRef="#ctx0" brushRef="#br0" timeOffset="28852.572">32120 2716 0,'0'0'0,"-17"0"31,-1 18-15,1 0 0,-1-1-16,0 1 15,18 17-15,0-17 0,-17 35 16,17-36-16,17 1 0,19 17 15,-36-17-15,35 0 16,-18-18-16,1 17 16,0-17-16,-1 18 15,1-18 1,0 0-16</inkml:trace>
  <inkml:trace contextRef="#ctx0" brushRef="#br0" timeOffset="29079.19">32262 2752 0,'17'0'15,"1"0"-15,17 0 16,-17 0-16,35 0 15,-36-18-15,19 18 16,-19 0 0,-34-18-1</inkml:trace>
  <inkml:trace contextRef="#ctx0" brushRef="#br0" timeOffset="29214.151">32385 2787 0,'0'53'16,"0"-106"-16,0 141 15,0-35-15,18-18 16,-18-17-16,17 17 16,1-35-16,-18 18 15,18-18-15,-1-18 16</inkml:trace>
  <inkml:trace contextRef="#ctx0" brushRef="#br0" timeOffset="29568.936">32526 2946 0,'0'35'16,"18"-17"-1,-1-1 1,1-17-16,0 0 0,-1 0 16,1-17-1,-18-1 1,18 18-16,-18-18 15,17 1-15,1 17 16,-18 17-16,0 19 16,18-1-16,-18 35 15,0-52-15,0 17 16,17 1-16,-17-19 0,0 19 16,0-19-16,0 1 15,-17-18 1,-1 0-16,0 0 0,1-35 15,-1 35-15,0-36 16,18 19-16,0-1 16,0 0-1</inkml:trace>
  <inkml:trace contextRef="#ctx0" brushRef="#br0" timeOffset="29770.186">32826 2928 0,'35'0'16,"-17"0"0,17 0-16,-17 0 15,-1 0-15,1 0 16,-18-18-1</inkml:trace>
  <inkml:trace contextRef="#ctx0" brushRef="#br0" timeOffset="30209.344">33108 2734 0,'0'-18'0,"0"36"16,0 0-16,0 17 15,0 0 1,0-17-16,0 17 0,18-17 0,-18 17 15,17-17-15,-17-1 16,18 1-16,0 0 16,-1-18-1,1-18 1</inkml:trace>
  <inkml:trace contextRef="#ctx0" brushRef="#br0" timeOffset="30537.908">33249 2663 0,'18'0'15,"-18"18"-15,35 0 16,-17-18-1,17 35-15,-17-17 16,-1-18-16,1 17 0,0 1 16,-1 0-16,1-1 0,0 1 15,-1 17 1,1-35-16,-18 35 16,-18-17-16,1 0 15,-19 17 1,19-17-16,-1-1 0,-17 19 15,17-19-15,1 1 16</inkml:trace>
  <inkml:trace contextRef="#ctx0" brushRef="#br0" timeOffset="31255.051">33479 2558 0,'0'-18'0,"0"36"0,17-54 15,1 36 1,0 0 0,-18 18-1,17 0 1,1 17-16,-1 0 0,1 0 0,35 71 15,-35-35-15,-1-18 16,19 88 0,-1-18-16,-35-70 15,0 0-15,-18 88 16,-17-70 0,17-36-16,-35 36 15,18-54-15,0 19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2:27:32.28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6491 6279 0,'0'18'16,"0"0"30,0-1-30,18-17 47,-1 0-48,1 0 1,0 0-1,-1 0-15,19 0 16,-19 0-16,36-17 16,0 17-16,-35 0 15,17 0-15,-17 0 0,17 0 16,18 0 0,-18 0-16,36 0 15,-36 17-15,-17-17 16,17 0-16,0 0 0,18 18 15,-18-18-15,18 18 16,-17-18-16,34 17 16,-35-17-16,54 0 15,-37 0-15,54 0 16,-53 0-16,53 0 16,-53 0-16,0 0 15,17 0-15,-17 0 16,53 0-16,-35 0 15,-18 0-15,17 0 0,-17 0 16,18-17-16,-1 17 0,1 0 16,52 0-16,-52 0 15,70 0-15,-71 0 16,1 0 0,0 0-16,17 0 0,-18-18 0,89 18 15,-88-18-15,105 1 16,-105 17-16,105-18 15,-88 18 1,0 0-16,-17 0 0,17 0 16,0 0-16,1 0 0,69-18 15,-70 18-15,89 0 16,-107 0-16,107 18 16,-89-18-16,0 0 15,71 18 1,-71-18-16,0 0 0,89 0 15,-89 0-15,0 0 16,0 0-16,0 0 0,89 0 16,-89 0-16,88 0 15,-87 0 1,-1 0-16,0 0 0,106 0 16,-106 0-16,0 0 15,18 0-15,-18 0 0,107 0 16,-107 0-1,0 0-15,0 0 0,0 0 16,-17 0-16,17 0 0,0 0 16,0 0-16,1 0 0,105 0 15,-106 0-15,106 0 16,-106 0-16,106 0 16,-88 0-16,106 0 15,-1 0 1,19 0-1,-125 0-15,1 0 0,124-18 16,-125 18 0,125-18-16,-124 18 0,123-17 15,-123 17 1,123 0-16,-123-18 16,105 1-16,-105 17 15,71-18 1,-89 18-16,-18 0 0,54-18 15,-89 18-15,36-17 16</inkml:trace>
  <inkml:trace contextRef="#ctx0" brushRef="#br0" timeOffset="27103.893">4621 6244 0,'-17'0'16,"17"18"-1,-18-18 17,18 17-1</inkml:trace>
  <inkml:trace contextRef="#ctx0" brushRef="#br0" timeOffset="27415.716">4621 6244 0,'0'0'0,"0"18"15,18-18-15,-18 17 63,0 1-63,0 0 15,-18 35 1,1-18-16,-1 0 0,-17 18 0,17 0 16,-52 88-1,17-70-15,-53 105 16,53-88-16,0 0 0,18-17 15,-18 0-15,0-1 0,18-17 16,-1 18-16,1-36 0,0 18 16,17-18-16,1 0 0,17 1 15,-18-36 1</inkml:trace>
  <inkml:trace contextRef="#ctx0" brushRef="#br0" timeOffset="27916.935">4374 6297 0,'0'0'0,"18"-18"31,17-17-31,1 18 16,17-36-1,-18 35-15,0 18 0,18-18 16,-35 36-16,-1 17 15,1 1-15,-18-1 0,0 0 16,18 53 0,-18-52-16,0-1 0,0 35 15,0-52-15,0 17 16,0-17-16</inkml:trace>
  <inkml:trace contextRef="#ctx0" brushRef="#br0" timeOffset="28428.656">2716 7814 0,'0'0'16,"0"18"-16,0 35 15,0 0-15,0-1 0,0 54 16,0-35-16,0-18 16,0 0-16,18 0 0,17 17 15,1-52 1,-1-1-16,-17-17 16</inkml:trace>
  <inkml:trace contextRef="#ctx0" brushRef="#br0" timeOffset="28680.236">3069 8114 0,'0'53'0,"0"-106"0,0 123 16,0-34 0,18-19-16,-1-17 0,1 0 15,17 0-15,-17-17 16,35-19-16,-53 19 15,18-36 1,-18 18-16,-18 17 0,-17-17 16,-1 35-16,1-18 15,17 18-15,1 18 16,17-1 0,0 1-16</inkml:trace>
  <inkml:trace contextRef="#ctx0" brushRef="#br0" timeOffset="29072.221">3493 8026 0,'0'53'16,"0"-106"-16,0 123 0,-18-52 16,18 0-16,0-1 0,0 18 15,18-35-15,-1 0 16,-17-17-16,18-18 15,-18 17-15,0 0 16,0-17-16,0 17 16,-18-17-16,18 17 15,0 36 1,35 17 0,-17 18-16,53 53 15,-54-53 1,19-18-16,-1 18 0,-18-18 0,1 36 15,-18-36-15,-18 18 16,1-17-16,-18-19 16,-1 1-16,-52 17 15,35-35-15,-53 18 16,53-18-16,-35 0 16,53-18-16,-18 0 15</inkml:trace>
  <inkml:trace contextRef="#ctx0" brushRef="#br0" timeOffset="94734.06">22595 5327 0,'-17'-18'16,"-1"1"0,1 17-16,17 17 15,-18 19 1,18-19-16,0 19 16,0-1-16,0 0 0,18 71 15,-18-36-15,17 107 16,-17-71-16,0 141 15,-17-106-15,-1 159 16,18-142-16,-18 160 16,18-177-1,-17 141-15,17-158 16,0 123-16,0-142 16,-18 72-16,18-89 15,-18 18-15,18-53 16,-17 0-1</inkml:trace>
  <inkml:trace contextRef="#ctx0" brushRef="#br0" timeOffset="95368.353">21678 6914 0,'0'0'0,"18"0"15,-1 18 1,19-18-16,-1 0 16,0 0-16,71 35 15,-35-35-15,87 36 16,-52-36-16,124 35 15,-107-35-15,1 0 16,34 0-16,160 0 0,-142 0 16,195-35-1,-177 35-15,141-18 16,-176 18-16,-18 0 0,17 0 16,125 0-16,-160 0 15,89 0-15,-124-18 16,0 18-16,-70 0 15,-36 0 1</inkml:trace>
  <inkml:trace contextRef="#ctx0" brushRef="#br0" timeOffset="96863.879">22737 7938 0,'0'-18'94,"0"0"-79,0 1-15,0-19 16,0 1-16,17 17 15,1-52 1,-1 17-16,-17 18 0,18-1 16,17-34-1,-17 35 1,0-1-16,-1-17 16,1 36-16,0-1 0,17-35 15,-35 18-15,35-18 16,-17 35-16,-18 1 15,17-19-15,1 19 0,0-19 16,-1 1 0,1 18-16,0-1 0,35-35 15,-36 18-15,36-18 16,-35 35 0,-1 1-16,1-19 0,0 19 15,35-36-15,-36 35 16,1 0-16,-1 1 0,19-1 15,17-17-15,-36 17 16,19 1-16,-19-1 0,36-17 16,-18 17-1,1-17-15,17-1 16,-36 19-16,36-18 16,-18-1-16,1 36 0,-19-17 15,54-19-15,-36 19 16,36-19-1,-18 19-15,17-36 16,-17 35-16,18-17 16,-36 17-16,53-17 15,-53 17-15,1 1 0,52-18 16,-53 35 0,53-18-16,-52 0 15,17 1-15,-18 17 0,0-18 16,18 0-16,-18 18 15,1-17-15,-1 17 0,35-18 16,-17 18-16,18 0 16,-36 0-16,0-18 15,18 18-15,-35 0 16,35-17-16,-35 17 16,17 0-16,-18 0 15,1 0 1</inkml:trace>
  <inkml:trace contextRef="#ctx0" brushRef="#br0" timeOffset="100602.539">27922 5821 0,'0'-18'0,"18"36"16,-18 35 0,18 0-16,-1 53 15,-17-54 1,18 72-16,-18-54 16,0-17-16,18 0 0,-18-17 15,35 52-15,-35-53 16,35 0-16</inkml:trace>
  <inkml:trace contextRef="#ctx0" brushRef="#br0" timeOffset="102441.808">28346 6262 0,'-18'0'16,"0"17"0,1 1-1,17 35 1,0-35-16,0 35 16,0-36-16,17 18 15,1-35-15,17 18 16,1-18-16,-19-18 15,19 1-15,-36-1 16,17-17-16,-17 17 16,0-17-16,-17 35 15,-1-18-15,0 1 16,-35 17 0,36 0-16</inkml:trace>
  <inkml:trace contextRef="#ctx0" brushRef="#br0" timeOffset="102873.455">28610 6332 0,'-17'18'15,"34"-36"-15,-52 54 0,35-19 0,0 1 16,0 0-16,18 34 15,-1-34-15,19 0 16,-1-18-16,0 0 16,0 0-16,-17-36 15,0 19-15,-18-18 16,0 17-16,-18 0 16,18 1-16,-18 17 15,18 17-15,0 1 16,0 70-16,0-53 15,18 71-15,-18-70 16,18 52 0,-1-53-16,1 18 15,-18-35-15,-18-1 16,1-17-16,-36 18 16,35-18-16,-17 0 0,-53-18 15,52 1-15,-52-1 16,53 0-1,-18-17-15,35 17 16</inkml:trace>
  <inkml:trace contextRef="#ctx0" brushRef="#br0" timeOffset="103555.422">29404 6121 0,'0'0'0,"0"70"0,18 54 16,-18-54-16,0 71 16,17-88-16,-17 0 0,18 18 15,-18-54 1,0 1-16,0-36 15,0-34-15,0-1 16,0 0-16,0 0 16,-18-71-16,18 54 0,0-71 15,18 52 1,35-34-16,-35 88 16,70-1-16,-53 36 15,36 18-15,-54 0 16,1 35-16,-18-36 15,-35 36-15,17-35 16,-35 17 0,35-17-16,-35-1 15,36-17-15,-1 0 0,-17 0 16</inkml:trace>
  <inkml:trace contextRef="#ctx0" brushRef="#br0" timeOffset="103788.73">29951 5803 0,'0'0'0,"-18"18"16,18-1-16,-35 36 15,35 0-15,-18 0 0,18 71 16,0-71-16,0 52 15,18-52 1,0 0-16,17 0 16,0-18-16,-17-35 0,70 18 15,-70-36 1</inkml:trace>
  <inkml:trace contextRef="#ctx0" brushRef="#br0" timeOffset="104195.137">30198 6191 0,'0'53'15,"0"-106"-15,0 124 0,17-1 16,-17-52-16,18 17 16,17-17-16,-17 0 0,0-1 0,-1-17 15,36 18-15,-35-36 16,-1 1-16,1-19 15,0-17 1,-18-17 0,17 52-16,-17 36 15,0-1-15,18 72 16,-18-36-16,18 52 16,-1-69-1,1 70-15,-18-71 16,0 0-16,0-17 0,0-1 15,-18 1-15,1-18 16,-36 0-16,35-18 16,0 1-16,-17-1 15,18-17-15,-1 17 0,0 1 16,-17-36-16,17 35 16,18 0-16,0 1 15</inkml:trace>
  <inkml:trace contextRef="#ctx0" brushRef="#br0" timeOffset="104471.769">30780 5768 0,'0'0'0,"18"70"16,-18 1 0,0-18-16,0 88 15,0-53-15,0-35 0,0 18 16,17-18-16,1 35 16,-18-53-16,17 0 15,1-17-15,0-18 16,-1-35-1</inkml:trace>
  <inkml:trace contextRef="#ctx0" brushRef="#br0" timeOffset="104628.684">31009 6227 0,'18'17'16,"-36"-34"-16,53 69 15,-35-34-15,18 0 0,0-1 16,-1 1-16,36 17 15,-35-17-15,17-18 16,-17 0-16,-1 0 16</inkml:trace>
  <inkml:trace contextRef="#ctx0" brushRef="#br0" timeOffset="104789.612">31309 6244 0,'0'0'15,"-18"-17"-15,1 17 0,-19 17 16,1 1-16,18-1 15,-19 19-15,19-1 16,-19 18-16,19-35 16,-1 17-16,18-18 15,18-17 1</inkml:trace>
  <inkml:trace contextRef="#ctx0" brushRef="#br0" timeOffset="105011.397">31538 5821 0,'0'0'16,"53"106"-16,-35-36 0,0 1 15,-1-18-15,1 17 0,-1 36 16,-17-71-1,-17 54-15,17-54 16,-35 0-16,-1-17 0,1 17 16</inkml:trace>
  <inkml:trace contextRef="#ctx0" brushRef="#br0" timeOffset="106029.491">28646 8079 0,'0'0'16,"17"105"-16,-17-34 0,35 105 16,-35-105-16,36 88 15,-19-106 1,1 0-16,17-1 16,-17-52-16,-18-17 15,-18-36-15,18 18 16,-17-89-1,-1 54-15,0-72 16,1 54-16,17-106 16,17 88-16,-17 36 0,36 17 15,17 0-15,-18 53 16,53 18-16,-53-1 16,1 19-16,-1 34 15,-35 18 1,-18-52-16,-35 17 15,36-36-15,-19 1 0,-34-1 16,35-17-16,-1 0 16,19 0-16,-1-17 15</inkml:trace>
  <inkml:trace contextRef="#ctx0" brushRef="#br0" timeOffset="106625.353">29457 7814 0,'0'0'16,"0"18"-16,-18-1 0,18 19 15,-17 52 1,17-35-16,0 17 0,17 36 16,-17-53-16,36 53 15,-1-71-15,-17 0 16,34 36-1,1-36-15,-17-17 16,-19-18-16</inkml:trace>
  <inkml:trace contextRef="#ctx0" brushRef="#br0" timeOffset="107564.575">29898 8202 0,'0'-18'15,"0"36"1,0 17 0,0-17-16,0 35 15,18-18-15,-1 18 16,18-35-16,1 17 16,-19-35-16,36 0 15,-35-18-15,17-17 16,-17 17-16,0-34 15,-18 16-15,17 1 16,-17 17 0,18 36-16,-18 0 15,17 70-15,-17-35 16,0 0-16,18 53 16,-18-54-16,0 37 15,0-54-15,0 0 16,0-17-16,-18 17 0,1-35 15,17 18-15,-18-18 0,1 0 16,-36-18-16,35 18 16,-35-35-1,35 17-15,-17-17 16,17 35-16,1-35 16,-1 17-16</inkml:trace>
  <inkml:trace contextRef="#ctx0" brushRef="#br0" timeOffset="107943.779">30409 7849 0,'0'-17'16,"0"34"15,0 1-31,0 17 16,0 1-16,0 69 15,0-34-15,0-1 0,18-17 16,-18 18-16,18 52 16,-1-70-16,1 18 15,-18-36-15,0 18 16,0-35-16,0-36 31</inkml:trace>
  <inkml:trace contextRef="#ctx0" brushRef="#br0" timeOffset="108298.128">30727 8255 0,'18'0'16,"-18"18"-1,17-18-15,1 17 0,0 19 16,-1-19-16,18 1 15,-17-1-15,0 19 0,52-1 16,-52-17-16,17-1 16,-17-17-16,-1 18 15,-17-36 1</inkml:trace>
  <inkml:trace contextRef="#ctx0" brushRef="#br0" timeOffset="108493.649">30992 8220 0,'-36'35'16,"19"-17"-16,-19-1 0,1 54 16,17-54-16,1 19 15,-18 17-15,35-18 16,-18 18-16,18-35 15,0-1-15,0 1 16</inkml:trace>
  <inkml:trace contextRef="#ctx0" brushRef="#br0" timeOffset="108766.826">31150 7832 0,'36'0'16,"-72"0"-16,89 17 0,-18 1 0,1 17 16,34 53-16,-34-35 15,34 71-15,-52-54 16,17-17-16,-17 18 0,-18 52 15,-18-70 1,0 71-16,-17-71 16,-35 35-16</inkml:trace>
  <inkml:trace contextRef="#ctx0" brushRef="#br0" timeOffset="113538.296">32279 6209 0,'18'0'32,"17"0"-32,-17 18 15,70-18-15,-35 0 16,0 0-16,0 0 0,0 0 15,0 0-15,35 0 16,-53 0-16,0 0 16,-17 0-16,-36 0 15,1-18 1</inkml:trace>
  <inkml:trace contextRef="#ctx0" brushRef="#br0" timeOffset="113843.031">32544 6015 0,'-18'0'15,"-17"18"1,-18-18-16,35 17 15,-17 1-15,0-1 0,-18 19 16,35-19 0,1 1-16,-1 17 15,18-17-15,18 35 16,-1-36-16,18-17 16,1 18-16,-1 0 0,0-18 0,36 17 15,-54 1-15,36 0 16</inkml:trace>
  <inkml:trace contextRef="#ctx0" brushRef="#br0" timeOffset="114549.451">31962 8326 0,'17'-18'0,"19"18"15,17-18-15,-1 18 16,-16 0-16,17 0 0,70 18 15,-52-18 1,-1 18-16,-17-18 0,53 17 16,-71-17-16,18 0 15,-53 18-15,18-18 16,-36 0-16</inkml:trace>
  <inkml:trace contextRef="#ctx0" brushRef="#br0" timeOffset="114910.619">32297 8096 0,'-18'0'32,"1"0"-32,-1 18 0,-17-18 15,17 18-15,-17-18 16,-1 17-16,1 18 0,-18 1 16,36-19-16,-1 19 15,18-19-15,0 1 16,0 17-16,0-17 15,53-1-15,-35 1 16,17 0-16,35-1 16,-17 1-16,18 17 15,-36 1-15,-17-19 16</inkml:trace>
  <inkml:trace contextRef="#ctx0" brushRef="#br0" timeOffset="138462.997">4533 12294 0,'0'-17'16,"18"17"-1,-18 17 32,17 19-31,1-19-1,17 19-15,-17-19 16,17 1-16,-17-1 16,35 19-16,-18-36 15,0 17-15,1-17 0,-1 0 16,71 18 0,-53-18-16,88-18 15,-71 18-15,107-17 16,-89 17-16,0-18 15,18 18-15,0-18 0,17 18 16,107-35-16,-125 18 16,160-19-16,-141 19 0,17-1 15,-18 0-15,142-17 16,-124 35-16,123 0 16,-140 0-16,140 0 15,-122 0-15,104 0 16,-122 18-1,105-18-15,-105 17 16,-18-17-16,17 18 0,-17-18 16,88 18-16,-106-18 15,53 17 1,-70 1-16,-18 0 0,-18-18 16,18 17-16,0 1 15,-18-1-15,0 1 16,-17-18-16,-18 18 15,18-18-15,-1 0 16,-17-18 0,0 0-16,18-34 15,-18 34-15,35-17 16,-35 17-16,35-17 16,-17 35-16,53-36 15,-54 19-15,71-1 16,-35 0-1,53 1-15,-53-1 16,0 18-16,18-17 0,-18 17 16,17 0-16,1 0 0,17 0 15,88 0-15,-88 0 16,106-18 0,-88 18-16,0 0 15,0 0-15,0 0 0,0 0 0,123 18 16,-106-18-16,142 0 15,-142 0-15,124 0 16,-105 0 0,-1 17-16,123-17 15,-123 18-15,142-18 16,-125 0-16,125 0 16,-142 0-16,17 0 0,142 0 15,-141 0-15,-18 0 16,18 0-16,-18 0 0,176 0 15,-158-18 1,159 18-16,-160 0 16,178 0-16,-178 0 15,160 18-15,-159-18 16,140 17 0,-157 1-16,157 0 15,-157-1-15,157 1 16,-157 0-16,140-1 15,-141-17-15,106 0 16,-124 0-16,-17 0 16,0-17-16,0-1 0,70-17 15,-105 17-15,70-35 16,-88 18-16,17-36 16,-52 36-16,-18-71 15,0 53-15,-35 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2:30:44.35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4621 12047 0,'0'18'62,"0"0"-30,0 17-32,0-17 15,18 17-15,-18 0 16,18 0-16,-1-17 15,1 17 1,17-17-16,1 17 16,-1-17-16,18 0 15,-18-18-15,36 17 16,-54-17-16,18 18 16,1-18-16,-1 0 0,0 0 15,18 0-15,35 0 16,-52 0-16,70 0 15,-54 0-15,1 0 0,0 0 16,88 0 0,-88 0-16,18 0 0,-1 0 0,1 0 15,105-18 1,-105 18-16,17-17 0,106-1 16,-88 0-16,-18 18 15,18-17-15,0-1 0,0 18 16,105-35-16,-87 17 15,87-17 1,-87 35-16,123-36 16,-124 36-16,1-17 15,-1-1-15,124-17 0,-123 35 16,-1-18 0,18 18-16,-17-17 0,123-1 15,-124 18-15,1 0 0,-1-18 16,-17 18-16,17 0 0,107 0 15,-107 0-15,-17 18 16,0-18-16,-18 18 0,106 17 16,-123-35-16,105 35 15,-105-17-15,-1-1 16,-17-17-16,18 18 16,-18 0-16,-1-1 0,-16 1 15,52 35-15,-70-35 16,34 17-16,-34-17 15,0 17 1,-18-18-16,17 1 16,-34-18 15,-1-18-15,18 1-16,-18-18 15,1 17 1,17 0-16,0-17 15,0 17-15,0 1 0,0-19 16,0 19-16,0-1 16,17 18-16,-17-18 0,36 1 15,-19 17 1,19 0 0,-1 0-16,18 0 15,-18 0-15,0 0 0,54 0 16,-36 0-1,-1 0-15,1 0 0,0-18 16,18 18-16,52 0 16,-70 0-16,88 0 15,-70 0-15,52 0 16,-52 0-16,17 0 16,53 0-16,-53 0 15,71-17-15,-71 17 16,1 0-16,-1 0 0,88 0 15,-88 17-15,106-17 16,-105 0-16,105 18 16,-106-18-16,123 0 15,-105 0 1,88 0-16,-88 0 16,0 0-16,0 0 0,-18 0 15,18 17-15,-18-17 0,18 0 16,0 0-16,0 0 15,-1 0-15,1 18 0,124-18 16,-125 0-16,89 0 16,-88 0-16,0 0 15,106 0 1,17 0-16,-123 0 0,106 0 16,-107 0-1,1 18-15,0-18 0,0 0 16,-18 0-16,106 17 15,-88-17-15,70 18 16,-88-18-16,195 0 16,-195 0-16,71 0 15,-71 0 1,71-18-16,-71 18 16,53-17-16,-71 17 15,-17-18-15,18 18 16,-18-18-16,35-17 0,-53 18 15,36-19 1,-53 19-16,17-36 16,-35 17-16,17-34 15,-17 35-15,-35-54 16,18 72-16,-19-36 16,1 53-16</inkml:trace>
  <inkml:trace contextRef="#ctx0" brushRef="#br0" timeOffset="21275.324">4763 7267 0,'-18'0'0,"18"18"31,0 0-16,0-1 1,0 1-16,0-1 0,0 1 16,0 0-16,18-1 15,-1 19-15,1-1 16,-1-17-16,1-1 0,17 18 16,1-17-16,-1 0 15,0-18-15,0 17 16,18 1-16,36 0 15,-37-18-15,54 17 16,0-17-16,-35 18 16,70-18-16,-53 18 15,71-1-15,-71-17 16,106 18 0,-88-18-16,0 17 0,17-17 15,124 18-15,-123-18 16,140 18-16,-123-18 15,159 0 1,-159 0-16,18 0 0,158 0 16,-175 0-16,157 0 15,-157 17-15,140 1 16,-141 0-16,106 17 16,-141-17-16,88 17 15,-106 0-15,71 18 16,-89-18-1,36 36-15,-71-36 16,1 0-16,-1 1 0,0-19 16,0 54-16,-17-53 15,17 17 1,-35-18-16,18-17 16,-18-17 15,0-18-31,0 17 15,0-17 1,0 17-16,0-17 16,18 17-16,-18 0 0,17-17 15,1 18 1,17-1-16,-17 0 16,17 1-1,0 17-15,1-18 0,-1 18 16,18 0-16,0-18 0,-18 18 15,88-17-15,-70 17 16,89-18-16,-54 18 16,-18-18-16,1 18 0,17 0 15,0-17-15,0 17 0,1 0 16,87-18 0,-88 18-16,106 0 15,-88 0-15,0 0 16,0 0-16,0 0 0,-1 0 0,107 0 15,-124 0-15,18 18 16,123-18 0,-123 0-16,106 17 15,-89 1-15,-34-18 0,34 0 16,89 18 0,-106-1-16,-1-17 0,1 18 15,123 0-15,-105-18 0,105 17 16,-123 1-1,123 0-15,-123-18 16,124 17-16,-107-17 16,106 0-1,-123 0-15,141 0 16,-141 0-16,141-17 16,-124-1-16,124 0 15,-123 1-15,-1 17 0,-17-18 16,106-35-16,-106 35 15,-1 1-15,-16-1 16,-1 1-16,53-36 16,-71 17-16,1 1 0,-18 0 15,35-36-15,-53 36 16,-17-18-16,0-35 16,-18 0-1,-36 70-15,-17-17 0,1 17 16</inkml:trace>
  <inkml:trace contextRef="#ctx0" brushRef="#br0" timeOffset="27915.744">20902 3316 0,'18'0'16,"-1"0"0,1 0-16,0 0 15,52 0-15,-35-18 16,18 18-16,0 0 15,0-17-15,35-1 0,-17 18 16,35-17-16,0-1 0,123-17 16,-88 17-16,141-35 15,-141 18-15,177-36 16,-177 36-16,124-18 16,-71 18-1,-141 35-15,-1-18 0,1 18 16,-35 0-1</inkml:trace>
  <inkml:trace contextRef="#ctx0" brushRef="#br0" timeOffset="28951.918">25135 2963 0,'18'0'15,"17"-17"1,18 17 0,-17-18-16,16 18 15,1-18-15,88-17 16,-70 18-16,17-1 15,18-17-15,0 17 0,141-35 16,-124 35-16,160-17 16,-142 17-16,159-17 15,-142 18-15,19-1 16,-19 0-16,178-17 16,-142 17-16,-36-17 15,19 17-15,-1-17 0,124 0 16,-177 17-16,-17 1 15,-18-1-15,-17 18 0,35-18 16,-71 18-16,-17 0 16,-1 0-1</inkml:trace>
  <inkml:trace contextRef="#ctx0" brushRef="#br0" timeOffset="29852.233">26353 4745 0,'35'0'16,"-18"0"-16,36-18 16,0 18-16,35-17 15,-35 17-15,53-18 16,-35 0-16,88 1 16,-71-1-16,141-17 15,-106-1 1,177 1-16,-141 0 15,176 0-15,-141 17 16,-17 18-16,-1-18 0,177 1 16,-159-1-1,176 18-15,-158-18 16,176 18-16,-194 0 16,18-17-16,-1 17 15,19-18-15,-19 18 0,283-53 16,-247 36-16,212-36 15,-248 35-15,213 0 16,-230 1-16,141-1 16,-212 1-16,-105-1 15,-18 0 1</inkml:trace>
  <inkml:trace contextRef="#ctx0" brushRef="#br0" timeOffset="66777.845">21026 3351 0,'0'-17'31,"17"17"-15,1-18 0,-1 18-16,19 0 15,-1-18-15,18 18 16,0-17-16,70-1 16,-34 1-16,87-19 15,-70 19-15,0-1 16,123-35-1,-88 35-15,124-34 0,-124 34 16,123-17-16,-140-1 16,123 1-16,-141 17 15,123 1 1,-123-1-16,35 18 16,-88 0-16,17 0 15,-52 0-15</inkml:trace>
  <inkml:trace contextRef="#ctx0" brushRef="#br0" timeOffset="67655.824">25224 2893 0,'0'17'0,"17"-17"15,19 0 1,-1-17-16,53-1 16,-35 18-16,0-17 15,123-19 1,-17 1 0,-71 35-16,106-35 15,-88 17-15,18 0 0,140-17 16,-140 17-16,34-17 15,160-18 1,-159 18-16,-1 17 0,1-17 16,0 0-16,0 0 0,-1 17 15,142-35-15,-141 35 16,123 1-16,-141 17 16,89-18-1,-142 18-15,35 0 16,-70-18-1</inkml:trace>
  <inkml:trace contextRef="#ctx0" brushRef="#br0" timeOffset="68735.677">26423 4745 0,'18'0'32,"17"0"-32,-17 0 15,17 0-15,18 0 16,-18 0-16,18 0 15,-18-18-15,53 18 16,-52-17-16,17 17 16,0-18-16,17 18 0,1-18 15,87 1-15,-69-1 16,105-17 0,-106 17-16,124 18 15,-107-18-15,125 18 16,-107-17-16,89 17 15,-89 0-15,89-18 16,-106 18-16,123-17 16,-123-1-16,123 0 15,-105 1-15,105-1 16,-123 0-16,106-17 16,-107 35-16,-16-18 15,122 18 1,-17-17-16,-106 17 15,106 0-15,-105 0 16,87-18-16,-70 18 16,88 0-16,-88-17 15,105-1-15,-87 18 16,70 0 0,-88-18-16,0 18 15,-18 0-15,0 18 0,106 0 16,-88-18-16,105 35 15,-105-18-15,-17-17 16,16 18-16,-34-18 0,70 0 16,-70-18-16,-36 18 15,0-17-15,-17-1 16,-36 18-16,-17-17 0</inkml:trace>
  <inkml:trace contextRef="#ctx0" brushRef="#br0" timeOffset="79218.553">6297 11254 0,'18'0'62,"-1"0"-46,1 0-16,0 0 16,-1 17-16,1-17 0,0 0 15,-1 0-15,1 0 0,17 18 16,0-18-16,-17 0 15,17 0-15,1 0 0,-1 0 16,35 18-16,-34-18 16,-1 0-16,18 0 15,35 0-15,-35 0 16,53 0-16,-53 0 16,17 0-16,-17 0 0,18-18 15,-1 18-15,1 0 16,-1 0-16,1 0 0,88 0 15,-71 0-15,53 0 16,-53 0-16,-17 0 16,105 0-16,-105 0 15,105-18-15,-88 18 16,106 0-16,-105 0 16,-1 0-16,0 0 0,0 0 15,0 0-15,1 0 16,105 0-16,-106 0 15,0 0-15,88 18 16,-70-18-16,-18 0 0,106 0 16,-88 0-1,-18 0-15,1 0 0,16 18 16,-16-18-16,105 0 16,-88 0-16,88 17 15,-89-17-15,89 0 16,-105 0-16,16 0 15,-16 0-15,-1 0 0,106 18 16,-88-18-16,0 0 16,-18 0-16,18 0 0,-18 17 15,106-17-15,-88 0 16,88 18-16,-106-18 16,0 0-16,18 18 0,70-18 15,-88 17 1,89 1-16,-71-18 15,70 0-15,-88 18 16,124-18-16,-106 0 16,0 0-16,-18 0 0,18 0 15,105 0 1,-105-18-16,106 18 16,-106 0-16,-1 0 0,1 0 15,0 0-15,0 0 16,0 0-16,123-18 15,-123 18-15,0 0 0,0 0 16,17 0-16,-17 0 0,17 0 16,1-17-16,-1 17 0,107 0 15,-125 0-15,19 0 16,105 0 0,1-18-16,-107 18 15,-17 0-15,0 0 0,105-18 16,-105 18-16,53-17 15,-106 17 1,0 0-16,-18 0 0,0 0 0,-70 17 31,-18-17-15</inkml:trace>
  <inkml:trace contextRef="#ctx0" brushRef="#br0" timeOffset="86391.915">23283 6897 0,'18'-18'15,"-18"1"1,0-1 15,0 0-15,-18 18 0,18-17-16,-17 17 15,-36-36 1,35 36-16,-70-17 0,53-1 15,-54 18-15,19 0 16,17 0-16,-70 0 16,52 0-16,-52 0 15,52 18-15,-53-1 16,54 1-16,-36 35 16,53-18-16,0 0 15,-35 36 1,35-36-16,18 18 0,0-18 15,-18 71-15,17-53 16,19 0-16,-1 0 0,0 18 16,1 70-16,17 17 15,17 1 1,19 0 0,17 0-1,-18-89-15,53 71 16,-53-88-16,36 18 0,-18-18 15,17-18-15,1 18 0,17-18 16,-17 1-16,17-19 0,0 1 16,-17-18-16,17 0 0,-18 0 15,89-35-15,-88 17 16,-1-17-16,54-36 16,-1-17-1,-70 35-15,0 0 0,0-18 16,0-87-16,-18 70 15,18-142-15,-53 107 16,18-142 0,-36 142-16,-17-89 0,0 141 15,-71-52-15,35 70 16,18 18 0,-17 0-16,17 17 0,0 0 0,18 1 15,-1 17-15,19 0 16</inkml:trace>
  <inkml:trace contextRef="#ctx0" brushRef="#br0" timeOffset="90579.974">20391 10566 0,'0'0'0,"35"0"0,18 17 0,0-17 15,70 0-15,-35 0 16,71-17-16,-71 17 16,71-18-16,-88 18 15,-1 0-15,1 0 0,-18 0 16,52-18-16,-69 18 15,-1 0 1,-17 0-16,-36 0 16,0 0-1</inkml:trace>
  <inkml:trace contextRef="#ctx0" brushRef="#br0" timeOffset="90923.916">20761 10283 0,'-18'0'16,"-35"0"-1,18 0-15,-53 36 16,35-19-16,-18 19 16,19-1-16,-54 18 15,70-18-15,19 0 16,-1 1-16,18-19 0,0 19 0,53 34 16,-18-35-1,89 36-15,-71-53 16,88 52-16,-71-35 15,36 18 1</inkml:trace>
  <inkml:trace contextRef="#ctx0" brushRef="#br0" timeOffset="146981.614">5997 14993 0,'0'18'47,"0"-1"-31,0 19-16,0 17 0,0-1 16,0 72-16,0-54 15,0 72-15,0-72 16,0 36-1,0-71-15,0 18 0,0-35 16,0 17-16,18 0 16,0-35-1,-18-17 1</inkml:trace>
  <inkml:trace contextRef="#ctx0" brushRef="#br0" timeOffset="147560.493">5062 16228 0,'-35'0'16,"70"0"-16,-88 0 15,53 17-15,18-17 32,17 18-17,-17-18-15,53 18 16,-19-18-16,72 17 15,-53-17-15,17 18 16,18-18-16,-1 0 16,1 0-16,18 0 0,-18 0 15,17 0-15,-17 0 0,123-18 16,-123 1-16,70 17 16,-105-18-16,17 18 15,-53 0-15,1 0 16,-54 18-1,-35-18 1,18 17-16</inkml:trace>
  <inkml:trace contextRef="#ctx0" brushRef="#br0" timeOffset="148543.574">5362 16722 0,'-17'0'16,"34"0"-16,-34 17 15,70-17 1,-18 0-16,71 0 16,-53 0-16,17-17 15,1 17-15,-18-18 0,17 18 0,18-18 16,-35 18 0,-17 0-16,16 0 15,-34 0 1,-18 18-16,-18-18 0,-17 18 15,18-1-15</inkml:trace>
  <inkml:trace contextRef="#ctx0" brushRef="#br0" timeOffset="148810.302">5697 16828 0,'0'0'0,"0"35"15,0-18-15,0 19 16,0-19-16,0 19 0,18-1 16,-18 35-16,0-34 15,0 52-15,18-53 16,-18 0-16,0 36 15,17-36-15,-17-17 0,18 0 16,-18-1-16</inkml:trace>
  <inkml:trace contextRef="#ctx0" brushRef="#br0" timeOffset="149951.93">6191 17251 0,'0'0'0,"0"-18"16,-17 18 15,17-17-31,0 34 31,0 18-31,0-17 16,17 17-16,1-17 16,0 17-1,-1-17-15,18 0 16,-17-18-16,17 0 15,-17-18-15,0 0 16,-1-17-16,-17 0 16,0 17-16,0 0 15,0 1-15,0-1 16,0 1-16,-17 17 0,17 17 31,0 18-31,17-17 16,-17 0-16,18 52 15,0-34-15,-1-1 16,1 35-16,-1-17 16,-17-17-16,18 17 0,-18-1 15,0 19-15,0-36 16,0 18-16,-18-35 16,-17 17-1,18-17-15,-36-18 16,17 0-16,1 0 0,-35 0 15,34-18-15,-34 0 16,34 18-16,-34 18 16</inkml:trace>
  <inkml:trace contextRef="#ctx0" brushRef="#br0" timeOffset="175554.673">6720 16545 0,'18'18'47,"-18"0"-31,0-1-16,0 1 15,0 17-15,-18-17 0,1 52 16,-1-52-16,-17 35 16,17-35-16,-17 17 15,17-35-15,-17 0 16,17 0-1,1-35-15,17 17 16,-18-35-16,18 35 16,0 1-16,18-1 0,-18 0 15,35 1-15,0 17 16,1 17 0,-19 1-16,36 17 15,-18-17-15,1 17 16,-19-35-16,19 36 15,-19-19-15,-17 1 16,18-1-16</inkml:trace>
  <inkml:trace contextRef="#ctx0" brushRef="#br0" timeOffset="177416.839">24483 15187 0,'0'71'0,"0"-142"0,-18 195 16,1-19-1,-1-34-15,-17 35 16,17-71-16,-35 53 16,18-70-16,-18 0 15,35-18-15,-17-18 16,17 0-16,-17-35 15,17 18-15,18-18 16,18 18-16,17 17 16,-17 1-16,52 34 15,36 54 1,-70-18-16,17 17 16,-36-34-1,36 16-15,-35-16 16,-18-19-16,17 1 0,1-18 15</inkml:trace>
  <inkml:trace contextRef="#ctx0" brushRef="#br0" timeOffset="177629.405">24800 15469 0,'0'0'0,"53"0"0,0 0 15,-35 0-15,35 0 16,-36 0-16,1 0 16</inkml:trace>
  <inkml:trace contextRef="#ctx0" brushRef="#br0" timeOffset="177752.232">24800 15681 0,'18'0'16,"-36"0"-16,71 0 0,-18 0 0,36-18 16,-18 18-16,-18-17 15</inkml:trace>
  <inkml:trace contextRef="#ctx0" brushRef="#br0" timeOffset="178252.458">25612 15381 0,'0'0'16,"-18"0"-16,0 0 15,1 0-15,-19 18 16,19-1-16,17 19 0,-18-1 16,18 0-16,0 36 15,0-36-15,53 36 16,-35-54-16,17 1 16,18 0-16,-18-18 0,1 0 15,34-18-15,-35-17 16,1-18-16,-19 17 15,-34-34 1,-1 35-16,-35-36 16,18 36-16,-36 17 15,36 0-15,0 36 16,17 0-16,18-1 0,0 19 16,18-1-1</inkml:trace>
  <inkml:trace contextRef="#ctx0" brushRef="#br0" timeOffset="178458.906">26070 15540 0,'0'0'15,"18"0"-15,-18 18 16,0-1-16,18-17 15,-1 18 1,1-18 0</inkml:trace>
  <inkml:trace contextRef="#ctx0" brushRef="#br0" timeOffset="178818.907">26264 15293 0,'18'0'15,"-18"-18"-15,35 18 16,-17 0-16,0 0 16,17-17-16,-18 17 15,19 0-15,-1 0 16,-17 0-16,17 0 15,-17 17-15,-18 1 16,0 0 0,0 34-16,0-16 15,0 34-15,0-34 16,17 52-16,-17-53 16,18 36-1,-1-36-15,-17-17 0,36 17 16,-36-18-1,17-17-15,-34 0 16</inkml:trace>
  <inkml:trace contextRef="#ctx0" brushRef="#br0" timeOffset="178998.505">26353 15646 0,'88'-18'16,"-176"36"-16,211-36 0,-17 0 15,-53 1-15,35-1 16,-53 18-16,-17 0 16</inkml:trace>
  <inkml:trace contextRef="#ctx0" brushRef="#br0" timeOffset="181093.513">29051 14923 0,'-35'141'16,"17"-71"-16,1-17 0,-19 0 15,19-18-15,-18 1 16,17-19-16,0-17 0,-17 18 16,17-18-16,1-35 15,-1-1-15,18-17 16,18 0 0,-1 36-16,1-1 15,0 18-15,35-17 16,-18 34-16,-18 1 0,19-18 15,-1 53-15,-17-36 16,-18 19-16,35-1 16,-35-17-16,18 17 15</inkml:trace>
  <inkml:trace contextRef="#ctx0" brushRef="#br0" timeOffset="181248.926">29298 15152 0,'35'0'16,"-70"0"-16,106 0 0,-54 17 16,1-17-16</inkml:trace>
  <inkml:trace contextRef="#ctx0" brushRef="#br0" timeOffset="181368.244">29316 15311 0,'0'0'0,"17"0"0,19 17 15,-19-17-15,54-17 16,-36 17-16</inkml:trace>
  <inkml:trace contextRef="#ctx0" brushRef="#br0" timeOffset="181577.806">29951 14975 0,'0'0'16,"0"89"-16,0-19 0,17 36 15,-17-53-15,18 53 16,-18-36-16,0-17 16,0 0-1</inkml:trace>
  <inkml:trace contextRef="#ctx0" brushRef="#br0" timeOffset="185337.025">29157 16439 0,'0'36'16,"0"-19"-16,-18 54 15,18-18 1,-17 0-16,-1 35 16,1-53-16,-19 36 15,19-36-15,-1-17 16,0-1-16,1-17 15,-1 0-15,0-17 0,1 17 16,-18-36-16,35 1 16,-18 18-16,18-19 0,0 19 15,18-36-15,-1 35 16,18 0-16,-17 18 16,17 0-16,18 18 15,-35 0-15,0-1 16,-1 1-16,18 35 15,-35-35-15,18 17 0,-18-18 16,18 19-16,-1-36 16,-17 17-1</inkml:trace>
  <inkml:trace contextRef="#ctx0" brushRef="#br0" timeOffset="185533.547">29404 16633 0,'35'18'0,"-17"-18"16,53 0-1,-36 0-15,-18 0 0,36 18 16</inkml:trace>
  <inkml:trace contextRef="#ctx0" brushRef="#br0" timeOffset="185666.346">29492 16792 0,'36'18'15,"-72"-36"-15,107 54 0,-54-36 16,19 0-16,-1 0 0,18 0 15</inkml:trace>
  <inkml:trace contextRef="#ctx0" brushRef="#br0" timeOffset="186026.516">30127 16704 0,'-17'0'31,"-1"35"-31,0-17 16,-17 53-16,17-36 16,18 0-16,0 18 15,0-18-15,0 1 0,53 16 16,-35-34-16,53 0 15,-36-18-15,53-18 16,-35 0-16,17-34 16,-52 16-16,17-34 15,-35 17-15,-17-35 16,-1 52-16,-52-34 16,17 52-1,-53 18-15,35 18 16,18-1-16</inkml:trace>
  <inkml:trace contextRef="#ctx0" brushRef="#br0" timeOffset="192621.732">24377 16263 0,'-18'0'15,"36"0"63,17 18-62,18-18-16,-18 0 16,107-18-16,-54 0 15,18 18-15,17-17 0,1 17 16,122 0-16,-104 17 15,-1 1-15,0 0 16,0-18-16,0 17 0,141 19 16,-141-36-16,0 0 15,-35 17-15,0-17 0,-18 0 16,1 0-16,-72 0 16,1 0-16</inkml:trace>
  <inkml:trace contextRef="#ctx0" brushRef="#br0" timeOffset="194652.32">28910 15716 0,'0'18'16,"18"-18"-1,-1 0 1,1 0-16,17 0 16,1 0-16,-1 0 0,53-18 15,-17 18-15,-1 0 16,18 18-16,1-18 0,105 18 16,-124-1-1,54 1-15,-89-1 16,0 1-16</inkml:trace>
  <inkml:trace contextRef="#ctx0" brushRef="#br0" timeOffset="195403.923">29139 17268 0,'106'-17'16,"-212"34"-16,283-34 0,-107 17 15,19-18-15,-1 18 0,106 0 16,-88 0 0,105 0-16,-105 18 15,53-18-15,-106 17 16,-18-17-16</inkml:trace>
  <inkml:trace contextRef="#ctx0" brushRef="#br0" timeOffset="-192761.724">9878 13212 0,'88'17'0,"-176"-34"0,247 34 15,-107-34-15,107-1 16,-71 0-16,71 1 16,-106-1-16,18 0 0,-36 18 15,35-17 1,-52 17-16</inkml:trace>
  <inkml:trace contextRef="#ctx0" brushRef="#br0" timeOffset="-192587.763">10460 13335 0,'0'0'0,"35"88"16,-35-35-16,18 0 16,-18 53-16,0-71 15,17 53 1,-17-52-16,18-1 15</inkml:trace>
  <inkml:trace contextRef="#ctx0" brushRef="#br0" timeOffset="-192167.694">10742 13794 0,'18'35'16,"-36"-70"-16,53 88 0,1-36 15,-19 1-15,36-18 16,-35-18-16,17 1 16,-17-1-16,-1-17 15,-17 17-15,0 0 16,0 1-16,18 17 15,-18 17 1,0 1-16,35 53 16,-17-19-16,-18-16 0,18 17 15,-1 17 1,1-17-16,-18-35 0,0 17 16,0-17-16,0-1 0,-18 1 15,18 0-15,-17-1 0,-1-17 16,-35 0-16,18 0 15,-1-17 1,1-1-16,0-35 16,17 35-16,1-17 15</inkml:trace>
  <inkml:trace contextRef="#ctx0" brushRef="#br0" timeOffset="-191878.433">11271 13617 0,'0'18'15,"18"-18"1,17 18-16,-17-18 16,17 0-1,-17 0-15,-1 17 0,1-17 16</inkml:trace>
  <inkml:trace contextRef="#ctx0" brushRef="#br0" timeOffset="-191762.102">11342 13776 0,'35'0'0,"-70"0"0,88 18 16,-18-18-1,-17 0-15,17-18 0,-17 18 16,-1 0-16</inkml:trace>
  <inkml:trace contextRef="#ctx0" brushRef="#br0" timeOffset="-191400.139">11994 13264 0,'0'18'16,"-17"17"-16,17 36 15,0-36-15,0 18 16,0 0-16,17 18 15,-17-18-15,0-1 0,0 1 16,0 0-16,18 53 16,-18-71-16,0 54 15,0-54-15,0 0 16</inkml:trace>
  <inkml:trace contextRef="#ctx0" brushRef="#br0" timeOffset="-189404.126">13264 13899 0,'0'36'0,"0"-72"0,-17 89 16,-18 0-16,17-17 16,-17-1-16,17 0 15,0-17-15,-17-1 0</inkml:trace>
  <inkml:trace contextRef="#ctx0" brushRef="#br0" timeOffset="-188831.193">13829 13370 0,'0'0'15,"18"0"1,17 0-16,0 0 16,53 0-1,-35 0-15,0 18 16,-18-18-16,1 18 0,34 17 15,-52-18-15,-18 54 16,-18-36-16,-17 36 16,0-36-16,-1-17 15,19 17-15,-1-17 0,-17-1 16,35 1-16,17-18 16,19 35-1,-1-35-15,53 18 16,-35-18-16,-18 18 0,18-1 0,-35-17 15</inkml:trace>
  <inkml:trace contextRef="#ctx0" brushRef="#br0" timeOffset="-188454.033">14975 13829 0,'0'35'16,"0"0"-1,-17 18-15,-18-17 16,-1 17-16,1-18 0,-71 53 15</inkml:trace>
  <inkml:trace contextRef="#ctx0" brushRef="#br0" timeOffset="-186406.337">15822 13300 0,'18'-18'16,"-1"18"-16,1 0 16,17-18-16,1 18 0,34 0 15,-35 0-15,1 0 16,-19 18-16,1 0 15,-18-1-15,0 1 16,0 0-16,0-1 0,0 1 16,0 0-16,0-1 15,0 1-15,18 17 16,-1 0-16,19 1 16,-19-19-16,-17 19 15,0-19-15,-17 1 16,-1 0-16,-35-1 15,35 1-15,-35-18 16,36 17-16,-19 1 0,19-18 16,-1 18-16,53-18 15</inkml:trace>
  <inkml:trace contextRef="#ctx0" brushRef="#br0" timeOffset="-176190.049">16828 13617 0,'0'18'16,"0"17"-16,0-17 15,-18 52-15,0-34 16,18-1-16,-17-17 0,17 34 15,17-52-15,-17 18 16</inkml:trace>
  <inkml:trace contextRef="#ctx0" brushRef="#br0" timeOffset="-175639.537">17762 13653 0,'18'17'32,"0"-17"-17,-1 0 1</inkml:trace>
  <inkml:trace contextRef="#ctx0" brushRef="#br0" timeOffset="-175486.632">18133 13653 0,'0'0'0,"17"0"0,1 0 16,17 0-16,-17 0 15</inkml:trace>
  <inkml:trace contextRef="#ctx0" brushRef="#br0" timeOffset="-175344.754">18538 13670 0,'0'0'16,"36"0"-16,-19 0 0,1 0 15,17 18 1,1-36-16</inkml:trace>
  <inkml:trace contextRef="#ctx0" brushRef="#br0" timeOffset="-175200.37">18944 13635 0,'0'0'0,"18"0"15,-1 0 1,-17 18-1</inkml:trace>
  <inkml:trace contextRef="#ctx0" brushRef="#br0" timeOffset="-174565.771">19650 13653 0,'17'0'16,"-17"17"-16,0 36 15,-17-18-15,-19 36 16,1-36-16,-35 18 15,17-18-15,0-17 16</inkml:trace>
  <inkml:trace contextRef="#ctx0" brushRef="#br0" timeOffset="-172558.824">20267 13070 0,'0'0'16,"-18"-17"-16,18-1 0,18 1 31,0 17-31,17 0 15,36-18 1,-36 18-16,35 0 16,-34 18-16,-19-18 0,1 17 15,-18 1-15,0 35 16,-35-36-16,-1 19 16,19-19-16,-19 19 15,19-19 1,17 1-16,17-1 15,-17 1-15,36 17 0,-19-17 16,19 0-16,-19-1 0,19 19 16,-1-19-16,-17 1 0,-1 17 15,-17-17-15,0-1 16,-17 1-16,-36 0 16,17-18-16,19 0 15,-72 17 1,37-17-1,52-17 1,17 17-16</inkml:trace>
  <inkml:trace contextRef="#ctx0" brushRef="#br0" timeOffset="-172225.938">21184 13264 0,'0'-17'16,"0"34"-16,-17-52 0,-19 35 15,19 18-15,-19-1 0,19 1 16,-36 53-16,35-36 16,36 35-16,17-17 15,-17-35-15,17 0 16,0-1-16,18-17 15,36 0-15,-54-17 16,18 17-16,-18-36 0,-17 19 16,-1-36-16,-17 18 15,-17-18 1,-19 17-16,-17-17 16,18 36-16,-35-1 15,52 18-15,-17 0 16</inkml:trace>
  <inkml:trace contextRef="#ctx0" brushRef="#br0" timeOffset="-172075.54">21855 13617 0,'0'0'16,"17"0"-16,-34 0 15,-1-17-15</inkml:trace>
  <inkml:trace contextRef="#ctx0" brushRef="#br0" timeOffset="-146621.527">9366 14534 0,'18'0'0,"0"0"15</inkml:trace>
  <inkml:trace contextRef="#ctx0" brushRef="#br0" timeOffset="-143406.52">9366 14534 0,'0'0'16,"53"0"-16,-35 0 16,-18-17-16,17 17 15,-17-18 1,0 1 62,-17 17 78,17-18-140,-18 18-16,1 0 16,-1 0-1,0 0-15,1 0 0,-19 0 16,1 0-16,-18-18 15,18 18-15,0 0 16,-54-17-16,36 17 16,-52 0-1,52 0-15,0 0 0,-18 0 16,-52-18-16,52 18 16,-70 0-16,71 0 15,-107 0-15,107 0 16,-124 0-1,105 0-15,-105 0 16,89 0-16,-107 0 16,106 18-16,-106-1 15,89-17-15,17 18 0,-17-18 16,-89 18-16,88-18 16,-87 17-1,105-17-15,0 18 0,-106-18 16,107 0-16,-1 17 15,0-17-15,18 0 0,0 18 16,-89 0-16,107-18 16,-89 17-1,88-17-15,-70 18 16,88 0-16,-17-18 0,17 17 16,0-17-16,-35 18 15,52 0-15,-34-1 16,52 1-16,-17 17 15,35-17-15,0-1 16,0 19-16,0-1 0,0 36 16,18-19-16,-1 1 15,1 0-15,-18 18 0,35 70 16,-17-53-16,17 89 16,-35-89-16,18 123 15,-1-122 1,-17 16-16,18 89 15,-18-88-15,18 88 16,-18-88-16,0 0 0,0 0 16,0-18-16,17 0 15,-17 0-15,18 71 16,0-88-16,-18 52 16,17-52-16,1 87 15,-18-87-15,17 35 16,-17-53-16,18 35 15,0-53-15,-18 1 16,17-19-16,1 18 0,-18-17 16,35 35-16,-35-35 15,53 35-15,-35-36 16,17 18-16,0-17 16,18 17-1,-35-17-15,53 17 16,-36-17-16,18 0 0,-18-18 15,0 17-15,18 1 0,0-18 16,35 17-16,-35-17 16,18 18-16,-18-18 15,17 0-15,54 18 16,-36-18-16,71 0 16,-89 0-16,18 0 15,1 0-15,-1 0 0,88 0 16,-70 0-16,88 0 15,-106 0-15,124 0 16,-124 17-16,124-17 16,-106 0-16,105 18 15,-105-18-15,18 0 16,-19 0-16,1 18 0,0-18 16,18 0-16,87 0 15,-87 0-15,-18 17 16,123-17-16,-106 0 15,-17 0-15,18 0 0,-19 0 16,142 0-16,-123 0 16,105 0-1,-105 0-15,123 0 16,-124 0-16,124 0 16,-124 0-16,124-17 15,-105 17-15,122 0 16,-140 0-16,140 0 15,-123 0-15,124 0 16,-106 0-16,-18 0 16,141 0-16,-141-18 15,18 18-15,141-18 16,-142 18-16,1-17 16,18-1-16,-19 18 0,1-18 15,0 18-15,194-35 16,-195 35-16,19-17 0,175-1 15,-193 18-15,194-18 16,-177 18-16,177-17 16,-159-1-1,-17 18-15,-1 0 0,0-18 16,1 18-16,-1-17 16,-17 17-16,17-18 0,159 18 15,-158-18-15,158 18 16,-159-17-16,142 17 15,-159-18-15,158 18 16,-158 0-16,141 0 16,-159-17-16,141 17 15,-158 0-15,140-18 16,-140 18 0,105-18-16,-123 18 15,88 0-15,-106-17 16,0 17-16,-17-18 0,-1 18 15,71-18-15,-88 1 16,35-1-16,-52 18 16,-1-18-16,-17 1 15,17-1-15,-17-17 16,-1 17-16,1 1 16,-18-1-16,0 0 0,0 1 15,0-1-15,0-17 0,-18-18 16,18 18-16,-17-36 15,17 36-15,0-1 16,-18-16-16,18-1 0,0 0 16,-18-71-16,18 71 15,0 0-15,0-17 0,-17-54 16,-1 36-16,0-71 16,1 71-1,17-18-15,-18-70 16,0 88-16,1 0 15,-1-1-15,1-69 0,-1 87 16,-17-88 0,17 89-16,-17-89 15,17 89-15,-17-89 16,17 88-16,-17-52 16,17 52-16,1 18 15,-1 0-15,0 0 0,1 1 16,-1 16-16,0 1 0,1 0 15,-19-18-15,19 17 16,-1 19-16,-35-18 16,36 17-16,-1 0 0,0 18 15,1-17-15,-1-19 16,0 36-16,18-17 16,-17 17-16,-18-18 15,17 18-15,0 0 0,1 0 16,-1 0-16,-17 0 0,17 0 15,-17 0-15,0 0 0,-1 0 16,-52 0 0,35 0-16,-35 0 15,35 18-15,-18-18 16,19 0-16,-19 0 0,-70 17 16,53-17-16,-89 18 15,89 0-15,-88-1 16,88 1-16,-107 17 15,90-17-15,-107-1 16,106-17-16,0 18 16,0 0-16,1-1 0,-1-17 15,0 18-15,0 0 0,0-18 16,-123 35 0,123-35-16,0 18 0,-17-18 15,-89 17-15,106 1 16,-123 0-16,123-18 15,0 17-15,-17-17 0,17 18 16,0-18 0,0 17-16,-17-17 0,17 18 0,0-18 15,-17 18-15,-89-18 16,106 17-16,-17-17 16,17 18-16,0-18 0,0 0 0,-123 18 15,123-18 1,0 0-16,-105 0 15,105 0-15,0 0 0,0 0 16,-105-18-16,122 18 16,-16 0-16,-90 0 15,1 0 1,89 0-16,16 0 0,-16 0 16,-89 18-16,88-18 15,18 0-15,-106-18 16,105 18-16,1 0 15,-18 0-15,-70 0 0,88 0 16,-89 0 0,89 0-16,-71-18 15,71 18-15,-88 0 16,105 0-16,-17 0 16,17-17-16,-17 17 0,18 0 15,-18-18-15,17 18 0,-88-18 16,89 1-16,-1 17 15,1-18-15,-1 18 0,-70-17 16,70 17-16,-70-18 16,88 0-16,-70 1 15,52 17-15,18-18 16,-70 0 0,70 1-16,0-1 0,-123-17 15,70-1 1,0 19-1,53-1-15,-70 1 16,70-1-16,0 18 16,0-18-16,0 18 15,0 0-15,-18 18 0</inkml:trace>
  <inkml:trace contextRef="#ctx0" brushRef="#br0" timeOffset="-100558.107">2240 16633 0,'0'0'0,"-17"0"0,34 0 16,1 18-16,35 0 15,-18-1-15,106 1 16,-70 0-16,87-1 16,-69-17-16,-19 0 15,18 0-15,-17 0 16,70 0-16,-88-17 15,35 17-15,-70 0 16,-1-18-16</inkml:trace>
  <inkml:trace contextRef="#ctx0" brushRef="#br0" timeOffset="-100273.851">2963 16492 0,'0'0'0,"36"18"16,-1-18-16,0 18 0,53 17 15,-35-17-15,0-1 16,0 1-16,71 17 16,-71 0-16,-18-17 0,53 35 15,-70-18 1,17 1-16,-35-19 15,0 1-15,0-1 16,-18 1-16,1 17 0,-36 18 16,17-35-16,-34 52 15,35-17-15,-18-17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2:40:02.91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21855 2575 0,'17'18'16,"-17"52"-1,0-17-15,18 18 16,-18 88 0,0-71-16,0 18 0,0-18 15,18 0-15,-1 53 16,1-88-16,-1 18 0,36 17 15,-35-53-15,17-17 16,-17-1-16</inkml:trace>
  <inkml:trace contextRef="#ctx0" brushRef="#br0" timeOffset="782.581">22384 3369 0,'-36'0'15,"72"0"-15,-89 0 16,35 18-16,-35 17 16,53 0-16,-17 18 15,34-35-15,-17-1 0,18 1 16,35 17-16,-36-35 15,54 0-15,-53-17 16,35-19 0,-36 19-16,-17-1 0,18-17 15,-18 0 1,-18 35-16,18-18 0,0 36 31,18-1-31,-18 1 16,18-18-16,-1 18 15,1-1-15,17-17 16,-17 0 0,-1 0-16,-17-17 0,0-19 15,0 19-15,0-1 16,0 0-16,0 1 0,0-1 16,18 0-16,0 1 15,-1-1-15,36 0 16,-18 18-16,1-17 0,17 17 15,-36 0-15,1 0 16,-18 17-16,0 36 16,-18-35-1,1 17-15,17-17 0,-18 0 16,18-1-16,0 1 0,0 0 16,18-1-16,-1-17 15,1 0 1,0-35-16,-1 17 15,1 1-15,-18-1 16,0 0-16,17 18 0,-17 18 16,18 35-1,-18 0-15,18 35 16,-1-35-16,1 53 16,-18-71-16,0 36 15,-18-36-15,-17 0 16,17-17-16,-52-1 15,35-17-15,17 0 16,-17-17-16,17-1 0,-17-17 16,17 17-16,1-17 15,-1-53-15</inkml:trace>
  <inkml:trace contextRef="#ctx0" brushRef="#br0" timeOffset="1089.396">23072 3581 0,'35'-18'16,"-17"18"-16,-1-35 16,1 17-16,0-17 15,-18 0-15,0-1 16,0 19-16,-36-1 15,19 18 1,-19 35 0,36 1-16,0 17 15,18-18-15,0 0 0,52 18 16,-35-53-16,36 18 16,-18-18-16,17 0 15,-52 0 1,0-18-16</inkml:trace>
  <inkml:trace contextRef="#ctx0" brushRef="#br0" timeOffset="2530.242">24483 2716 0,'0'0'0,"0"36"0,0 17 0,0 0 15,0 17-15,0 54 16,0-54-16,17-17 0,-17 0 16,18 17-16,-18-52 15,0 0-15,0-36 16,-18-35-1,18 18 1,-17-53-16,-1 35 16,1-71-16,17 71 15,0-52-15,17 69 16,36-17 0,-18 53-16,18-17 0,-17 17 15,-19 17-15,36 1 16,-35 0-16,-1 35 15,-17-18-15,0 0 16,-17 18-16,17-18 0,-18 1 16,18-1-16,0 0 0,18 18 15,17-18-15,18 1 16,-35-19-16,17 19 16,-18-19-16,-17 18 15,0-17-15,-52 0 16,34-1-1,-70-17-15,52 0 16,-16 0-16,16 0 16,19-53-16,17 36 15,17-18-15</inkml:trace>
  <inkml:trace contextRef="#ctx0" brushRef="#br0" timeOffset="2653.571">25188 2840 0,'0'18'0</inkml:trace>
  <inkml:trace contextRef="#ctx0" brushRef="#br0" timeOffset="2775.395">25312 3228 0</inkml:trace>
  <inkml:trace contextRef="#ctx0" brushRef="#br0" timeOffset="5771.594">26229 2487 0,'0'35'0,"35"71"16,-35-35-16,36 70 15,-19-88-15,1 70 16,0-70-16,-1 0 15,-17-35-15,0-36 32,0-52-32,0 34 15,35-34-15,-17 52 16,35 18 0,-35 0-16,35 35 15,-18 1-15,-18-1 0,-17 35 16,0-34-16,0 17 15,-17-36-15,-18 1 16,17-18 0,-17 0-16,17 0 15</inkml:trace>
  <inkml:trace contextRef="#ctx0" brushRef="#br0" timeOffset="6071.893">26723 3157 0,'0'0'16,"53"0"-16,-36 0 0,36-17 15,-17-1-15,-19 0 0,19-17 16,-36 18 0,-18-1-16,0 0 15,1 18-15,-1 0 0,-17 0 16,-1 36-16,36-19 15,-17 18 1,17-17-16,0 0 0,17 17 16,1-17-16,0-1 15,17-17-15,0 18 0,18-18 16,-17 0-16,16 0 16,-34 0-16,0-18 15,-1 18-15</inkml:trace>
  <inkml:trace contextRef="#ctx0" brushRef="#br0" timeOffset="6254.404">27164 2999 0,'0'0'0,"18"17"0,-1-17 16,1 0-16,-1 0 0,1 0 15,17 0-15,1 0 0,34-17 16,-35-1-16,18-17 15,-35 35 1,-18-18-16,0 0 16</inkml:trace>
  <inkml:trace contextRef="#ctx0" brushRef="#br0" timeOffset="6472.472">27234 2699 0,'18'0'16,"-18"53"-16,18-18 16,-18 0-16,17 71 15,-17-53-15,0 0 16,0 0-16,18 0 0,0 35 16,-1-53-16,1 0 15,0 1-15,-1-36 16,-17-18-1</inkml:trace>
  <inkml:trace contextRef="#ctx0" brushRef="#br0" timeOffset="6689.626">27411 2646 0,'0'0'0,"17"17"15,-17 54-15,18 35 16,-18-53-16,0 0 16,18 70-1,-18-70-15,0-18 0,17 36 16,-17-36-16,18-17 16</inkml:trace>
  <inkml:trace contextRef="#ctx0" brushRef="#br0" timeOffset="7061.616">27587 3122 0,'0'0'0,"18"18"16,0-18 0,17 0-1,-18-18-15,1 18 16,0-18-16,-1 1 0,-17-1 15,-17 1-15,-1-1 16,0 36 0,1 17-1,17-18-15,0 19 0,0 17 16,17-18-16,19 0 16,-19-35-16,19 0 15,-19 0-15,1 0 0,0 0 16,-1-17-16,1-19 0,-18 19 15,17-36 1,-17 35-16,18 0 16,-18 1-16,18-1 0,-18 1 15,17-1-15,1 18 0,17 0 16,-17 18 0</inkml:trace>
  <inkml:trace contextRef="#ctx0" brushRef="#br0" timeOffset="8035.705">28804 3104 0,'18'36'16,"-18"-19"-16,0 1 15,0-36 1,0 1 0,0-54-16,-18 36 15,18-18 1,-17 18-16,17-1 0,0 1 15,17 18-15,1-36 16,0 53-16,17-18 16,0 18-16,18 0 15,-18 18-15,-17-1 16</inkml:trace>
  <inkml:trace contextRef="#ctx0" brushRef="#br0" timeOffset="8341.518">29157 3069 0,'35'-35'16,"-17"17"-16,0 1 0,17-19 16,-35 19-16,18-1 15,-18 0 1,0 1-16,-18 17 0,0-18 15,1 18-15,-1 0 16,0 35-16,1-17 16,-1 17-16,18-17 15,0 0-15,18 17 16,-18-17-16,35-18 0,18 35 16,-18-35-16,36 0 15,-36 0-15,36-18 16</inkml:trace>
  <inkml:trace contextRef="#ctx0" brushRef="#br0" timeOffset="8581.471">29545 2875 0,'-17'0'16,"-1"0"-16,18 18 15,0 17 1,0-17-16,18-1 15,-18 1-15,17 0 0,1-1 16,17 19-16,-17-36 16,-18 17-16,17 18 15,-34-17 1,-19 0-16,1-1 16,18-17-1,-1-17-15</inkml:trace>
  <inkml:trace contextRef="#ctx0" brushRef="#br0" timeOffset="8942.2">29686 2999 0,'18'0'32,"-18"35"-17,0-17-15,0-1 16,35 1-1,-17-18-15,17 0 16,-17-18-16,-1 1 16,-17-19-1,18 36-15,-18-17 16,18 17 15,-18 17-15,17 1-1,1-18-15,-18 18 16,35-18 0,-17-18-16,-18 0 15,17 1-15,-17-1 0,0-17 16,0 17-16,0-17 0,0 0 16,0-71-16</inkml:trace>
  <inkml:trace contextRef="#ctx0" brushRef="#br0" timeOffset="9081.067">29951 2505 0,'0'53'16,"0"-18"-16,0 18 16,17 53-1,1-53-15,0 52 16,-1-52-16,1-17 16,0-1-16,-1 0 0,1-17 0,0-1 15,-1-17-15</inkml:trace>
  <inkml:trace contextRef="#ctx0" brushRef="#br0" timeOffset="9260.043">30268 2840 0,'36'0'0,"-72"0"15,89 0-15,-17 0 0,16-18 16,-16 1-16,17-1 15,-71 18 1,0-18 0</inkml:trace>
  <inkml:trace contextRef="#ctx0" brushRef="#br0" timeOffset="9437.529">30357 2611 0,'0'52'16,"0"-104"-16,17 193 0,1-106 15,-1 71-15,1-53 16,0 35-16,-1-35 16,-17-18-16</inkml:trace>
  <inkml:trace contextRef="#ctx0" brushRef="#br0" timeOffset="11856.008">30956 2963 0,'0'18'16,"0"-36"-16,-17 54 0,17-19 0,0 1 16</inkml:trace>
  <inkml:trace contextRef="#ctx0" brushRef="#br0" timeOffset="12730.251">30974 2928 0,'18'0'16,"-1"18"0,1-18-1,-18 17-15,17 19 16,-17-19-16,-17 19 16,17-19-16,-18 18 15,1-17-15,17 0 16,0-36-1</inkml:trace>
  <inkml:trace contextRef="#ctx0" brushRef="#br0" timeOffset="13057.744">31556 2734 0,'-35'-18'16,"70"36"-16,-88-36 0,0 18 16,36 0-1,-1 0-15,-17 36 16,35-19-16,35 19 16,-17-1-16,34 0 15,-16-17-15,17 35 16,-36-53-1,-17 35-15,0-17 16,-17-1-16,-19-17 16,19 0-16,-54 18 15,36-18-15,0 0 16,17-18-16,-17 18 0,17-17 16</inkml:trace>
  <inkml:trace contextRef="#ctx0" brushRef="#br0" timeOffset="13290.864">31750 2364 0,'0'17'0,"0"1"15,18 70-15,-18-35 16,0 53-1,0-53-15,0 0 0,0 0 16,17 52-16,19-16 16,-19-54-16,-17-17 15,35-1-15</inkml:trace>
  <inkml:trace contextRef="#ctx0" brushRef="#br0" timeOffset="13552.744">31962 2910 0,'0'0'16,"-18"36"-16,18-19 15,0 1-15,18 0 0,-1-1 16,19 1-16,-1-18 16,-17 0-16,34-18 15,-34 1-15,-18-19 16,0 19-16,-18-19 15,1 19-15,-18-18 16,35 17-16,-36 0 16,36 1-16,-17 17 15,34 0 1,19 0 0</inkml:trace>
  <inkml:trace contextRef="#ctx0" brushRef="#br0" timeOffset="13952.808">32244 2858 0,'0'0'0,"0"35"16,0 0-16,0 18 16,18-35-16,-1 17 15,1-17-15,-1-18 16,1 0-16,0 0 15,-18-18-15,17 18 0,-17-53 16,0 35-16,0-17 16,18 17-16,-18 1 15,0 34 17,0 36-32,18-35 15,-1 0-15,-17-1 0,18 1 16,17 0-16,-17-18 15,17 0-15,-17-18 16,-1 0-16,-17 1 16,18-1-16,-18-17 15,0 17-15,-18-35 0,18 18 16,-17 0-16,17 17 16,-18 0-16</inkml:trace>
  <inkml:trace contextRef="#ctx0" brushRef="#br0" timeOffset="14364.402">32703 2963 0,'17'0'15,"1"-17"-15,17-1 16,0 0-16,1 1 15,-36-1-15,17 1 16,-17-1 0,-17 18-1,17-18-15,-18 18 0,-17 0 16,35 18-16,-18 0 16,0-1-16,18 36 15,0-18-15,0 1 16,18-19-16,17 1 15,-17-18-15,0 0 16,35 0-16,-36-18 16,18 1-1,-17-19-15,0 19 0,17-19 16,-17 19-16,-1-1 16,19 1-16,-19 17 15,18-18-15,-17 18 16,0 0-16,-18 18 15,0-1-15</inkml:trace>
  <inkml:trace contextRef="#ctx0" brushRef="#br0" timeOffset="15121.798">30992 2981 0,'0'-18'0,"17"1"31,-17-1-31,0 0 47,0 36 0,0 17-32,0-17-15,0 35 16,0-18 0,0-17-16,-35 35 15,35-18-15,-18-17 0,1-1 16,-1 1-16,-35 17 15,35-17 1</inkml:trace>
  <inkml:trace contextRef="#ctx0" brushRef="#br0" timeOffset="17690.057">22454 4639 0,'-17'0'0,"-36"-35"16,17 35-16,-34 0 15,35 0-15,-18 35 16,35-17-16,0 35 16,18-36-16,18 19 15,17 16-15,1-34 16,17 35-16,-18-35 15,18 17-15,-36-17 16,1-1-16,-18 1 16,-35-1-1,17-17-15,-17 18 16,17-18-16,-17 0 0,0 0 16,17 0-16</inkml:trace>
  <inkml:trace contextRef="#ctx0" brushRef="#br0" timeOffset="18134.236">22701 4851 0,'18'70'16,"-36"-140"-16,36 158 0,0-35 15,-18-36 1,0 1-16,-18-18 15,18-18 1,-18-17-16,18-18 16,0 18-16,18-18 15,0 35 1,17 1-16,-18 17 16,-17 17-16,36 19 15,-19-1 1,-17 0-16,18-35 0,-18 18 0,18-18 15,-1-18 1,1 1 0,0-19-16,17 1 15,-18 0-15,1 17 0,17 1 16,-17 17-16,0 0 0,17 0 16,-35 17-16,18 1 15,-1-1-15,-17 19 16,18-1-16,-18 0 15,0-17-15,18 0 16,-1-1-16,1-17 16,-1 18-16</inkml:trace>
  <inkml:trace contextRef="#ctx0" brushRef="#br0" timeOffset="18474.142">23319 4798 0,'0'0'0,"-36"17"0,19 1 16,-1 0-16,18-1 15,18 19-15,-18-19 16,17-17-16,1 18 16,0-18-16,-1 0 0,1 0 15,17-18-15,-17 1 16,-18-1-16,0 0 0,0 1 15,0-36-15,-18 53 16,1-35 0,17 52-1,0 36 1,17-35-16,18 35 16,-17-36-16,17 19 15,1-36-15,-19 17 16,1-17-16,0 0 0</inkml:trace>
  <inkml:trace contextRef="#ctx0" brushRef="#br0" timeOffset="18718.29">23566 4269 0,'0'0'16,"17"70"-16,-17-35 15,18 71-15,-1 18 16,1-71-16,0 0 16,-1 35-16,1-53 15,0 36-15,-18-54 16,0 1-16</inkml:trace>
  <inkml:trace contextRef="#ctx0" brushRef="#br0" timeOffset="18924.337">23795 4357 0,'18'70'0,"-36"-140"16,53 193-16,-17-17 0,-1-53 16,1 71-1,0-72-15,-18-16 0,17 34 16,1-52 0</inkml:trace>
  <inkml:trace contextRef="#ctx0" brushRef="#br0" timeOffset="19448.868">24853 4322 0,'0'35'15,"0"18"1,18 35-16,-1-35 16,19 35-16,-19-53 15,1 1-15,-18-1 0,18-17 16,-1-1-16,-17 18 16,18-35-16,-18-17 15</inkml:trace>
  <inkml:trace contextRef="#ctx0" brushRef="#br0" timeOffset="19809.011">24853 4322 0,'0'0'0,"18"0"0,35-36 15,-18 19-15,36-1 16,-36 18-16,0 18 15,-35-1 1,18 1-16,-18 17 0,0 18 16,-18-18-16,1 36 15,17-36-15,0 18 16,17-35-16,18 17 16,-17-17-16,17 17 15,-17-17-15,-18 17 16,0-17-1,-18-1 1,-35 1-16,36-18 16,-36 17-16,18-17 15,17 0-15,0 0 16,36-17 0,0-1-16</inkml:trace>
  <inkml:trace contextRef="#ctx0" brushRef="#br0" timeOffset="19969.941">25471 4374 0,'17'0'16,"-17"18"-1,18 0 1,-18-1-1</inkml:trace>
  <inkml:trace contextRef="#ctx0" brushRef="#br0" timeOffset="20081.237">25612 4763 0,'0'0'0,"0"-18"31</inkml:trace>
  <inkml:trace contextRef="#ctx0" brushRef="#br0" timeOffset="22478.075">26405 4586 0,'0'0'0,"0"18"16,0 17-1,0 18-15,18-18 16,0 1-16,-18-19 15,17 18 1,1-35-16,0 18 0,-1-18 16,1-18-1,0 1-15,-1-18 16,1 17-16,-1 0 16,-17 1-16,18 17 15,0 17-15,17 36 16,-17-35-16,-1-1 15,19 36 1,-19-53-16,54 18 0,-54-18 16,19-18-16,-19 1 15,-17-36 1,0 35-16,-17-35 16,-1 36-16,0-1 15,-17-17-15,17 35 16</inkml:trace>
  <inkml:trace contextRef="#ctx0" brushRef="#br0" timeOffset="22817.894">27111 4710 0,'-18'0'0,"18"17"16,-17 1-16,17 17 16,0-17-16,17 17 15,1-17-15,0-18 16,17 17-16,-17-17 16,17 0-16,-35-17 15,17-1-15,-17-17 16,0 17-16,0 1 0,-17-36 15,-1 35-15,1 0 16,-1 1-16,0-1 16,18 36-1,18 17 1,0-17-16,17 17 16,-18-17-16,1-1 15</inkml:trace>
  <inkml:trace contextRef="#ctx0" brushRef="#br0" timeOffset="22967.631">27340 4833 0,'18'18'15,"-36"-36"1,18-17 0,-17 17-16,17-35 15,0 36 1,0-36-16,17 35 16,-17 0-16,18 18 15,0 18-15,-1-18 16,-17 18-16</inkml:trace>
  <inkml:trace contextRef="#ctx0" brushRef="#br0" timeOffset="23223.812">27587 4639 0,'-17'-18'15,"-1"1"-15,0 17 16,1 0-16,-1 17 15,0 1 1,36 35-16,-18-35 16,35 17-1,-17-17-15,0-1 0,-1-17 16,-17 18-16,18-18 16,-18 17-16,-18-17 15,-17 0 1,17 0-16</inkml:trace>
  <inkml:trace contextRef="#ctx0" brushRef="#br0" timeOffset="23507.064">27728 4727 0,'0'0'16,"36"-17"-16,-19-1 0,1 18 15,-18-18-15,18 1 0,-18-1 16,-18 0-16,0 18 0,1-17 16,-1 17-16,-17 0 15,17 17-15,0 19 16,18-19-16,0 19 16,18-19-16,0 1 15,-1 0-15,19-18 0,-1 0 16,18 17-1,-18-17-15,0-17 0,-17 17 16</inkml:trace>
  <inkml:trace contextRef="#ctx0" brushRef="#br0" timeOffset="24030.383">28681 4798 0,'17'0'16,"-17"-18"15,-17 1-31,17-1 16,-18-35-1,18 35-15,0-35 16,0 18-16,18 0 15,-18 17-15,17 1 16,19-1-16,-1 18 16,18 0-16,-35 0 15,17 0-15</inkml:trace>
  <inkml:trace contextRef="#ctx0" brushRef="#br0" timeOffset="24357.591">28945 4674 0,'0'0'15,"0"-17"-15,18-1 16,0 0-16,-1 1 16,36-19-16,-53 19 15,36-1-15,-36 1 16,0-1-16,-18 18 15,0 0 1,1 18-16,-1-1 16,0-17-16,1 18 15,17-1-15,-18 1 0,18 0 16,-18-1-16,18 19 16,0-19-16,18 1 15,0 0-15,-1-18 0,1 17 16,35-17-16,-35 0 15,17 0-15</inkml:trace>
  <inkml:trace contextRef="#ctx0" brushRef="#br0" timeOffset="24650.368">29281 4551 0,'0'0'0,"-36"0"15,19 0-15,-1 17 16,36 1 0,17 0-16,-17-1 15,17 1-15,0 0 16,-17-18-16,-1 17 16,-17 1-16,-17 0 15,-19-1 1,1 1-16,18-18 0,-1 0 15,0 0-15,18-18 16,18 18 0,0-17-16</inkml:trace>
  <inkml:trace contextRef="#ctx0" brushRef="#br0" timeOffset="25221.318">29528 4568 0,'0'0'16,"0"18"15,0 0-15,0-1-16,17 19 15,1-36-15,17 17 16,0-17-16,1 0 16,-36-17-16,17-1 15,-17 0-15,0 1 16,0-1-16,0 0 15,0 36 17,18 0-17,-18-1-15,18 1 16,-1 0-16,1-18 16,-1 0-16,1 0 15,-18-18 1,18-17-1,-18 17-15,0-35 16,0 36-16,0-19 16,0 19-16,0-19 0,0-17 15,0-35-15,0 35 0,0 18 16,0-53 0,0 70-16,0-17 0,0 17 15,0 36 1,0 35-1,0-18-15,0 36 16,0-18-16,0 0 16,0-18-16,17 18 0,-17-18 15,18 18-15,-18-35 0,18 17 16,-1 0-16,-17-17 0,0-1 16,18 19-16,-18-19 15,0 1 1</inkml:trace>
  <inkml:trace contextRef="#ctx0" brushRef="#br0" timeOffset="25414.332">30004 4516 0,'35'0'16,"-17"0"-16,17-18 15,0 18-15,1-18 0,34 1 16,-52-1-16,17 0 16,-35 1-1,-18 17-15,1-18 16</inkml:trace>
  <inkml:trace contextRef="#ctx0" brushRef="#br0" timeOffset="25624.891">30163 4198 0,'0'35'15,"0"1"-15,0-1 16,0 0-16,0 0 0,17 54 16,-17-54-16,18 18 15,-18-36-15,17 1 16,-17 17-1,18-17-15,0-18 0,-1 0 16,1 0-16</inkml:trace>
  <inkml:trace contextRef="#ctx0" brushRef="#br0" timeOffset="37637.2">30798 4568 0,'0'18'0,"0"17"15,0 1-15,-18-1 16,18-17-1,-18-1-15,-17 36 16,17-35-16,-35 35 16,18-36-16</inkml:trace>
  <inkml:trace contextRef="#ctx0" brushRef="#br0" timeOffset="38610.853">31609 4251 0,'0'0'16,"18"-53"-16,-18 18 0,-18-36 15,18 36-15,-18 0 16,1 17-16,-36-35 15,35 35-15,-17 18 16,17 0-16,1 36 16,17-1-16,0 0 15,0 71-15,35 0 16,-18-53-16,-17-18 16,36 53-1,-36-52-15,17-1 0,-17 0 16,-17-35-16,-1 0 15,-17 0 1</inkml:trace>
  <inkml:trace contextRef="#ctx0" brushRef="#br0" timeOffset="38733.21">31327 4410 0,'53'-18'16,"-36"18"-16,54-18 16,-36 18-1,71-17-15,-71 17 16,18 0-16,0 0 0,-18 0 15,1-18-15</inkml:trace>
  <inkml:trace contextRef="#ctx0" brushRef="#br0" timeOffset="39039.61">31785 4374 0,'-17'18'15,"34"-36"-15,-34 54 16,-1-19-16,18 1 15,0 0-15,18-1 0,-1 1 16,1 0-16,0-18 0,-1 0 16,1 0-16,-1-18 15,1 0-15,-18 1 16,0-19-16,0 19 16,0-1-16,0 0 0,-18 1 15,18-1-15,0 1 16,0-1-16,0 36 15,0 17-15,18 0 16,0-17 0,-1 17-16,1-17 15,0-1-15,35 1 0,-18 0 16</inkml:trace>
  <inkml:trace contextRef="#ctx0" brushRef="#br0" timeOffset="39306.253">32191 4322 0,'-35'0'0,"70"0"15,-88 0-15,35 17 16,1 18-16,17-17 16,0 17-16,17-17 15,36 17-15,-35-17 16,17 17-1,-17-17-15,0-1 16,-36-17-16,-17 0 16,-18 0-1,17 0-15,19 0 16,-18 0-16,17 0 0,0 0 16</inkml:trace>
  <inkml:trace contextRef="#ctx0" brushRef="#br0" timeOffset="39541.07">32279 4339 0,'0'0'15,"18"0"-15,-1 0 0,36-17 16,-17 17-16,-1 0 15,-17 0-15,17-18 0,-18 18 16,1 0-16,0-18 16,-18 1-1,-18-1-15,18 0 16</inkml:trace>
  <inkml:trace contextRef="#ctx0" brushRef="#br0" timeOffset="39735.086">32438 4092 0,'-18'88'0,"36"-176"0,-36 229 0,18-88 16,0-17-16,-17 16 16,34 37-16,-17-54 15,18 18-15,0-18 16,-1-17-1,1-18-15,-1 0 0</inkml:trace>
  <inkml:trace contextRef="#ctx0" brushRef="#br0" timeOffset="40122.643">32650 4463 0,'35'17'15,"-70"-34"-15,88 34 0,-36-17 16,18 0-16,-17 0 0,0-17 16,-18-1-16,17 18 0,-17-35 15,0 17-15,-17 18 16,-1-35-16,0 35 16,-17 0-16,18 17 15,17 36 1,0-17-16,0-19 0,17 54 15,1-54 1,17 36-16,0-35 16,-17-18-16,0 0 15,-1 0-15,19-18 16,-19 1-16,1-36 0,-1 18 16,1-1-16,17-17 15,1 36-15,34-19 16,-17 19-16,18 17 15,-54 0-15,1 17 16</inkml:trace>
  <inkml:trace contextRef="#ctx0" brushRef="#br0" timeOffset="56311.932">6562 5962 0,'0'18'15,"0"17"1,0 0-1,0 0-15,17 18 0,-17 36 16,0-19-16,0-17 16,0 70-1,18-34-15,-18-54 0,18 0 16,17 1 0,0-19-16</inkml:trace>
  <inkml:trace contextRef="#ctx0" brushRef="#br0" timeOffset="57235.965">7179 6103 0,'0'-18'16,"-18"1"-1,1-1 1,-1 18-16,-17 0 16,17 18-1,1-1-15,-1 1 0,-35 53 16,35-18-16,18-18 16,-17 18-16,17-18 0,35 53 15,0-53-15,36 18 16,-18-35-16,0 0 15,0-18-15,0-18 0,52-17 16,-69-1-16,52-34 16,-71 35-16,19-54 15,-36 54 1,-36-35-16,19 34 16,-71-17-1,35 36-15,0-1 0,-71 1 16,89 17-16,-53 17 15,53 1-15</inkml:trace>
  <inkml:trace contextRef="#ctx0" brushRef="#br0" timeOffset="61145.902">10407 5909 0,'0'18'16,"18"35"0,-18-18-16,0 18 0,0 0 15,0 35 1,0 0-16,0-53 15,0 1-15,17 34 16,-17-52-16,18 17 16,0-17-16,-1-18 15</inkml:trace>
  <inkml:trace contextRef="#ctx0" brushRef="#br0" timeOffset="61479.789">10848 6121 0,'-18'17'16,"1"1"-16,-1 17 16,0 1-16,18 16 0,0-16 0,0 17 15,18-18-15,0-17 16,52 34-16,-35-52 15,54 18-15,-54-36 16,36-17-16,-54 18 16,18-36-16,-35 17 15,-17-17 1,-1 18-16,-52-18 16,34 53-16,-52-35 15,53 35-15,-18 0 16,35 0-16,18 18 15</inkml:trace>
  <inkml:trace contextRef="#ctx0" brushRef="#br0" timeOffset="61773.571">11359 6085 0,'-17'71'15,"34"-142"-15,-52 177 0,18-18 16,17-52-16,17 17 16,1-18-16,17-17 0,0 17 15,1-35-15,52 17 16,-53-34-16,53-18 16,-70-1-16,35-17 15,-53 18-15,0 17 16,-35-52-1,-1 35-15,-52-36 16,35 53-16,-53 1 16,53 17-16,1 17 0,-1 1 15</inkml:trace>
  <inkml:trace contextRef="#ctx0" brushRef="#br0" timeOffset="74958.073">14817 5821 0,'17'0'15,"-17"-18"1,0 36-1,0-1 1,0 19 0,18 34-16,-18-17 15,18 35-15,-18-35 16,17 18-16,1-36 16,0 18-16,-18-35 15,17 17 1</inkml:trace>
  <inkml:trace contextRef="#ctx0" brushRef="#br0" timeOffset="75703.556">15399 5962 0,'0'0'16,"0"-18"-16,-18 1 0,0 17 15,1-18-15,-1 36 16,1-1-16,-19 36 16,19-17-16,-1 34 15,18-35 1,18 36-16,-1-36 16,36 0-16,-35-17 15,35-18-15,-18 0 16,18-35-1,-18 0-15,-17-18 16,0 17-16,-18 19 0,0-19 16,-36-16-16,19 34 15,-36 0-15,35 1 16,-17-1-16,17 18 16,0 0-1,18 18-15</inkml:trace>
  <inkml:trace contextRef="#ctx0" brushRef="#br0" timeOffset="76038.446">15804 5944 0,'0'0'16,"-17"18"-16,-1 0 0,1 17 15,17-17-15,-18 17 0,18 0 16,0 0-16,18 1 16,-1-1-16,36 0 15,-35-35-15,35 18 16,-18-18-16,-17-18 0,-1 18 16,18-35-1,-17 17-15,-18-17 16,0 0-16,0-1 15,0 19-15,-18-1 0,18-17 16,-17 17-16,-18 1 0,-1-19 16,19 36-16,-19 0 15,19 0 1</inkml:trace>
  <inkml:trace contextRef="#ctx0" brushRef="#br0" timeOffset="76349.775">16175 5944 0,'-18'36'16,"1"17"-16,17-36 15,0 54-15,17-36 16,1-17-16,17-1 0,-17 1 15,17 0-15,-17-18 0,35 0 16,-18-18-16,0-17 16,-17 17-1,-18-53-15,0 54 16,-18-18-16,-17-36 16,-36 36-1,-34 17 1,69 53-16,19-35 15</inkml:trace>
  <inkml:trace contextRef="#ctx0" brushRef="#br0" timeOffset="79152.395">18397 5821 0,'-17'0'0,"-1"-18"31,18 1 0,18 17 0,35 17-31,-18-17 16,0 0-16,18 18 0,-18-18 16,1 0-16,-19 17 0,36 1 15,-53 17-15,18-17 16,-36 17-1,18-17-15,-35 17 16,35-17-16,-18 0 16,18-1-16,18 1 15,0-1 1,-18 1-16,17 0 16,-17-1-1,0 1-15,-17 0 16,-19-18-1,1 17-15,0-17 0,17 0 16,-35 18-16,18-18 16,17 0-1</inkml:trace>
  <inkml:trace contextRef="#ctx0" brushRef="#br0" timeOffset="79474.252">18997 6015 0,'0'0'16,"-35"35"-16,17-17 0,1 17 0,-1 0 16,18-17-1,35 0-15,-17-1 16,-1-17-16,19 0 0,-1 0 15,18-17-15,-18 17 16,0-36-16,-17 36 16,-18-35-1,-18 17-15,-17-17 16,18 18-16,-36-1 16,17 18-16,1-18 15,17 18-15,1 0 16,34 0-16,1 0 15</inkml:trace>
  <inkml:trace contextRef="#ctx0" brushRef="#br0" timeOffset="79757.504">19438 5997 0,'-18'36'16,"36"-72"-16,-53 89 0,17-35 0,18-1 15,-17 1-15,17 0 0,17-1 16,1 1-16,35 0 16,-36-18-1,19-18-15,-19 18 0,1-18 16,17-17-16,-35 17 16,0-34-16,-17 34 15,-1 0-15,-17 1 16,-1-1-16,-17 18 15,18 0-15,0 18 16,35-1-16</inkml:trace>
  <inkml:trace contextRef="#ctx0" brushRef="#br0" timeOffset="80070.336">19914 5962 0,'-17'0'16,"-1"0"-1,0 35-15,18-17 16,0 17-16,0 0 0,18-17 16,-18 17-16,35-17 0,18 17 15,-35-17-15,17-18 16,18 0-1,0-18 1,-35 1-16,-1-19 0,1 1 16,-18 0-16,-18 17 15,1-17-15,-1 17 0,-17-17 0,-1 35 16,-34-18 0,17 18-16,-18 18 15</inkml:trace>
  <inkml:trace contextRef="#ctx0" brushRef="#br0" timeOffset="82016.359">17022 6244 0,'0'-17'16,"0"34"15,0 18-31,0-17 15,-36 53-15,19-36 16,-19 18-16,1-18 16,0 0-1</inkml:trace>
  <inkml:trace contextRef="#ctx0" brushRef="#br0" timeOffset="82539.25">12153 6297 0,'0'35'15,"-17"-17"-15,17 0 16,0 17-16,-18-17 0,18 17 16,-18-18-16,-17 36 15,17-35-15,18 0 0,-35-1 16</inkml:trace>
  <inkml:trace contextRef="#ctx0" brushRef="#br0" timeOffset="82956.376">8079 6491 0,'0'0'16,"-18"53"-16,18-35 0,-35 70 15,-1-53-15,1 18 16</inkml:trace>
  <inkml:trace contextRef="#ctx0" brushRef="#br0" timeOffset="108349.889">3845 5980 0,'0'17'16,"18"19"0,-18 16-1,0 1-15,0 0 0,0 18 16,0-1-16,0-17 0,0 18 16,0 35-16,0-71 15,0 18-15,18-18 0,-1 36 16,1-54-16</inkml:trace>
  <inkml:trace contextRef="#ctx0" brushRef="#br0" timeOffset="111123.415">4339 6332 0,'-17'0'16,"34"0"15,18 0-31,-17 18 16,17-18-16,36 0 15,-18 0 1,35 0-1,-53 0-15,-17 0 16</inkml:trace>
  <inkml:trace contextRef="#ctx0" brushRef="#br0" timeOffset="111389.64">4568 6227 0,'18'0'16,"17"0"-16,1 17 15,17 1-15,-18-1 16,18 19-16,-36-36 16,1 35-1,0-17-15,-18-1 0,0 1 16,-18 0-16,0-1 15,-17 1-15,35-1 16,-17-17-16,-1 0 16</inkml:trace>
  <inkml:trace contextRef="#ctx0" brushRef="#br0" timeOffset="111769.091">4939 6085 0,'0'0'16,"18"0"0,34 18-1,-34 0-15,0-1 16,-1 1-16,-17 17 15,18-17-15,-18 0 0,-18 52 16,18-35-16,0 18 16,0-35-1,36 35-15,-19-36 16,1-17-16,17 36 16,-17-36-16,-1 17 15,-17 1-15,0 0 16,-17-18-16,-36 35 15,35-17-15,-17-18 16,17 17-16,1-17 0,-19 18 16</inkml:trace>
  <inkml:trace contextRef="#ctx0" brushRef="#br0" timeOffset="112002.711">5433 6279 0,'35'0'16,"-17"0"-16,35 0 15,-36 0-15,36 0 16,-18 0-16,1 18 15,-19-18-15,1 0 16,0 0-16</inkml:trace>
  <inkml:trace contextRef="#ctx0" brushRef="#br0" timeOffset="112246.86">5627 6156 0,'17'0'0,"1"0"16,53 0-16,-36 18 16,0-18-16,0 0 15,36 17-15,-36 1 16,1 0-16,-19-1 16,-17 1-16,0 17 0,0-17 15,0-1-15,-17 1 0,-1 17 16,-35 1-1,18-1-15,-18 18 16</inkml:trace>
  <inkml:trace contextRef="#ctx0" brushRef="#br0" timeOffset="115206.431">16951 5962 0,'18'0'47,"17"0"-32,0 18-15,0-18 0,18 0 16,0 0-16,71 17 16,-71-17-16,53 0 15,-71 0-15,18 18 16,-18-18-16,-17 0 0,35 0 16,-36 0-16,1 0 15</inkml:trace>
  <inkml:trace contextRef="#ctx0" brushRef="#br0" timeOffset="115439.625">17515 5838 0,'0'0'0,"18"0"0,17 0 15,1 18-15,-19-18 0,19 18 16,-1-18-16,0 17 15,36 19-15,-54-19 16,1 1-16,-18 0 16,0 17-16,0 0 15,-18-17-15,-17 17 0,17-17 16,-17-1-16,-35 36 16,34-35-16,-17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3:30:04.94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21766 6773 0,'0'-35'16,"-17"17"-16,-1 36 31,0 35-31,18 0 16,-17 70-1,-1-70-15,18 71 16,0-54-16,35 36 15,-17-71-15,35 36 16,-18-36-16,18-17 0,-17-18 16,52 0-1,-53 0-15,0-18 0,-17 1 16</inkml:trace>
  <inkml:trace contextRef="#ctx0" brushRef="#br0" timeOffset="438.717">22278 7161 0,'0'71'16,"0"-142"-16,18 177 0,-1-53 15,1-35-15,-1-1 0,19 1 16,17 17-16,-18-35 15,-17 0-15,35 0 16,-36-17-16,1-1 16,-1 0-16,-17 1 0,18-18 15,0 17 1,-18-17-16,17 35 16,1 53-1,-18-18-15,18 18 16,-1 0-16,1 52 15,0-52-15,17 53 16,-35-53-16,0 0 16,0-18-16,-18 1 15,1-19-15,-36-17 16,35-17 0,0-1-16,1 0 0,-19 1 15,19-19-15,-18-17 16,35 18-16,-18 0 0,18 0 15</inkml:trace>
  <inkml:trace contextRef="#ctx0" brushRef="#br0" timeOffset="840.464">22913 7020 0,'0'0'15,"35"-17"-15,0-1 0,1 18 16,-19 0-16,19-18 16,-19 18-16,19-17 15,-19 17-15,1-18 16,-18 0-1,0 1-15,-18 17 16,18 17 15,-17 19-31,-1-19 16,-17 36-16,17-17 16,-17-19-16,17 18 0,0-17 15,1 17-15,-1-35 16,18 18-1,-17-18-15,17-18 16,0 1-16</inkml:trace>
  <inkml:trace contextRef="#ctx0" brushRef="#br0" timeOffset="1017.526">22913 6844 0,'0'0'16,"18"18"-16,-1-1 0,1 36 15,-1-35-15,36 35 16,-35-18-16,35 0 16,-35-17-16,17 17 15,-17-17 1,-1-18-16</inkml:trace>
  <inkml:trace contextRef="#ctx0" brushRef="#br0" timeOffset="1228.233">23213 6668 0,'0'0'16,"53"70"-16,-18-35 15,0 1-15,1 17 0,16 35 16,-16-53-16,-19 18 15,1-18-15,0 18 0,-18 35 16,-18-52 0,-35 69-16</inkml:trace>
  <inkml:trace contextRef="#ctx0" brushRef="#br0" timeOffset="2585.295">23513 7303 0,'-18'17'47,"0"1"-31,1-1-16,-1 19 16,0-19-1,-17 19-15,18-19 16,-1 1-16,0 0 15</inkml:trace>
  <inkml:trace contextRef="#ctx0" brushRef="#br0" timeOffset="16058.761">24059 8996 0,'-17'0'15,"-1"0"1,1 17-1,-1 54-15,0-36 16,18 36-16,-17 52 16,17-52-16,0-1 15,17-17-15,1 0 0,0 0 16,-1 0-16,18 0 0,18 18 16,-17-36-16,17 18 15,-36-36-15,18-17 16,-17 18-16,0-18 15</inkml:trace>
  <inkml:trace contextRef="#ctx0" brushRef="#br0" timeOffset="16471.009">24518 9543 0,'0'53'0,"0"-106"0,0 141 15,0-53-15,0 36 16,18-36-16,17 36 16,-17-54-16,-1 18 0,1-17 15,0-18-15,-1 0 16,18-18-16,-17 1 16,0-1-16,-1-52 15,-17 34-15,0-17 16,0 36-16,18 17 15,-18 17 1,0 72-16,18-54 16,-1 88-16,1-70 15,-18 0-15,0 0 0,18 35 16,-36-52-16,18-1 16,-18-18-16,1 1 15,-1 0-15,0-18 16,1 17-16,-19-17 0,19-17 0,-1-1 15,-35-35-15,36 36 16,-36-54-16,35 18 16</inkml:trace>
  <inkml:trace contextRef="#ctx0" brushRef="#br0" timeOffset="16866.601">24536 9225 0,'0'0'0,"0"-17"31,17-1-31,-17 0 15,36 1 1,-36-19-16,17 1 16,1 17-16,0-17 15,-1 17-15,-17 1 16,18 17-16,-18 17 16,17-17-16,-17 36 15,18-19-15,0 19 0,17 17 16,-35-36-1,35 36-15,-17-35 16,17 17-16,-17-35 16,-1 18-16,1-18 15</inkml:trace>
  <inkml:trace contextRef="#ctx0" brushRef="#br0" timeOffset="17188.658">25030 8819 0,'0'0'0,"17"0"16,1 0-16,-18 18 0,35 0 15,-17 17-15,35 71 16,-36-53-16,36 88 16,-17-71-16,-1 72 15,-18-72-15,1 1 0,-18 52 16,0-70-16,-18 53 16,1-53-1,-1-18-15,1 18 0,-1-18 16,0 1-16,1-1 0,17 0 15</inkml:trace>
  <inkml:trace contextRef="#ctx0" brushRef="#br0" timeOffset="36920.437">22049 1393 0,'0'18'16,"17"70"-16,-17-35 15,18 35-15,-18 1 0,18-1 16,-18 123-16,17-122 16,-17-1-16,35 53 15,-17-106-15,-18 18 16,18-53-16,-36 0 16,0-70-1,1 17-15,-1 0 16,1-18-16,-19-105 15,36 88-15,0-18 0,0 0 16,18 35-16,0 1 0,52-1 16,-17 54-16,-18 17 15,18 0-15,0 0 0,0 0 16,35 35 0,-52 0-16,-19 36 15,-34-36-15,-1 0 16,-17 1-16,-1-1 0,1 0 15,-18-17-15,-17 35 16,34-36-16,19 1 0,17 17 16,0-17-16,35 35 15,-17-36-15,17 1 0,18 0 16,0-1-16,35 19 16,-35-19-16,0-17 0,-18 18 15,0 0-15,1-18 16</inkml:trace>
  <inkml:trace contextRef="#ctx0" brushRef="#br0" timeOffset="37421.086">23019 1817 0,'0'53'0,"0"-106"0,0 141 16,-18-17-16,0-19 15,18-16-15,-17 34 16,17-34-16,0-1 16,0-53-1,17-52 1,-17 34-16,0-105 16,0 71-1,18-1-15,-18-17 0,18 17 16,17-34-16,-17 87 15,17 18-15,-17 18 16,17 35-16,-17-1 16,-1 19-16,1-18 15,-1 17-15,1 1 0,0-18 16,-1 17-16,1-17 0,17-17 16,36 17-16,-54-36 15,19-17-15,-1 0 0,-17 0 16,17-53-16,-17 18 15,-1-53 1,-17 17-16,-17 18 0,-1-17 16,0-36-16,1 53 15,-1 0-15,0 18 0,1 17 16,17 1-16,-18-1 16,18 0-16,18 18 15,-18 18-15,17-18 0,1 18 16</inkml:trace>
  <inkml:trace contextRef="#ctx0" brushRef="#br0" timeOffset="37877.094">23918 1782 0,'0'0'15,"0"105"-15,0-34 0,0-18 16,18 35-1,-18-53-15,0 18 16,0-35-16,-18-18 16,1-35-1,17 17-15,-18-53 16,0 18-16,18 1 0,0-19 16,0-52-16,18 52 15,-18 18-15,18 0 16,-1 53-16,19 18 15,-19 17-15,1 0 16,0 18-16,17 71 16,0-54-16,0-17 15,1 0-15,-1-18 0,0 1 16,0-1-16,54 0 16,-54-17-16,53-18 15,-53-18-15,1-17 0,-1-36 16,-17 18-16,-18 1 15,-18-90 1,0 54-16,1 35 0,-1-17 16,-17-18-16,35 52 15,-18 19-15,18-1 0,-17 0 16</inkml:trace>
  <inkml:trace contextRef="#ctx0" brushRef="#br0" timeOffset="41726.592">22366 3228 0,'0'53'16,"18"0"-16,-18 88 16,17-71-16,-17 1 15,18 17-15,0-17 0,-1-1 16,19 18-1,-19-52-15,19-1 0,-1-35 16,-18 0-16,1-71 16</inkml:trace>
  <inkml:trace contextRef="#ctx0" brushRef="#br0" timeOffset="42059.434">22313 3175 0,'0'0'0,"0"-18"0,53 1 15,53-1 1,17 18 0,-52 18-16,17 17 15,-53-17-15,-17-1 0,0 19 16,-18 34-16,-18-35 16,0 18-16,-34 18 15,34-36-15,0 18 16,36 18-16,0-54 15,34 54-15,1-36 16,36 0-16,-54 1 16,0-1-16,-35-17 15,-18-1 1,-17 1-16,0-18 16,0 0-16,-18 0 0,-18 17 15,36-17-15,-18 0 16,35-17-16</inkml:trace>
  <inkml:trace contextRef="#ctx0" brushRef="#br0" timeOffset="42385.851">23195 3845 0,'18'0'0,"-36"0"0,53 0 16,-17-17-16,17-1 0,-17 0 16,17-35-16,-17 18 15,-18-18 1,0 36-16,-18-1 0,-17 0 16,17 18-16,-35 0 15,18 18-15,-18 35 16,36-18-16,-1 18 15,18-18-15,35 1 16,1-19 0,-1 1-16,0 0 0,71-1 15,-71-17-15,53 0 16,-35 0-16</inkml:trace>
  <inkml:trace contextRef="#ctx0" brushRef="#br0" timeOffset="43038.081">23707 3704 0,'-36'0'15,"72"0"-15,-89 0 0,17 18 16,36-1-16,-17 36 16,17-35-16,0 0 15,17 17-15,1-17 0,0-18 0,-1 17 16,19-17-16,-1 0 0,18 0 15,-35-17-15,17-19 16,-18 1-16,-17 17 16,18-35-1,-18 18-15,-18-18 16,1 18-16,17 53 31,17 35-15,1-18-16,-18 0 15,35 0-15,-17-17 16,0 0-16,-18-1 0,17-17 16,1 0-1,-18-35 1,0 17-16,0 1 0,0-1 16,-18 0-16,36 18 15,-18 18 1,18 0-16,-18-1 15,17 1-15,1 0 16,-1-18 0,1 0-16,0-18 15,-18 0-15,17 1 16,-17-1-16,18 0 0,0-17 0,-1 18 16,19-1-16,-19 0 15,18 18 1,-17 0-16,0 36 15,-1-19-15,1 1 0,0 17 16,-18-17-16,17 17 16,1-35-16,0 18 15,-1-18-15,-17 17 16,18-17-16,0 0 16</inkml:trace>
  <inkml:trace contextRef="#ctx0" brushRef="#br0" timeOffset="43856.429">24324 3739 0,'0'-17'0,"18"-1"16,-18 1-16,35-19 15,-35 19-15,18-19 16,-1 36-16,1-17 16,17 17-1,-17 17-15,17 19 16,0-19-16,1 36 15,-19-35-15,1-1 16,0 19-16,-1-19 16,1 1-1</inkml:trace>
  <inkml:trace contextRef="#ctx0" brushRef="#br0" timeOffset="44361.632">25718 3140 0,'-18'-18'0,"36"36"0,-36-54 16,18 1-16,0 18 15,0-1-15,0 0 16,0 1 0,-18 17-16,-35-18 15,36 36-15,-36-1 16,-35 36-16,52-18 15,-17 36-15,36-36 16,17 53 0,17-52-16,54 34 15,-18-34-15,35 34 16,-35-52-16,0 17 0,35 18 16,-53-35-16,-17 35 15,-18-36-15,-35 18 16,-53-17-1,52-18-15,-17 0 16,18 0-16,0 0 0,-1 0 16,1-18-16,35 1 15</inkml:trace>
  <inkml:trace contextRef="#ctx0" brushRef="#br0" timeOffset="45012.209">26017 3634 0,'18'-18'0,"-36"36"0,54-36 16,-19 0-16,36-17 16,-18 0-16,-17 17 0,0 1 15,-18-19 1,0 19-16,-36 17 15,1 0-15,-18 17 16,18 1-16,0 0 16,-1 17-16,19 0 15,17 0-15,0 1 16,35-1 0,36 0-16,-36-17 15,53-18-15,-35-18 16,18 1-16,-54-1 15,36 0-15,-35 1 16,-18-19 0,0 19-16,0-1 15,0 0-15,-35 18 16,35 18-16,-18-18 0,18 18 16,0 17-16,0-17 15,18 17 1,-1-17-16,1-1 0,-1 1 15,1-18-15,0 0 0,-1 0 16,1 0-16,17 0 16,-35-18-16,0 1 15,0-1-15,-17-17 16,-1 35-16,18-18 16,-18 0-16,18 1 15,18-1 1,0 18-16,17-18 15,0 18 1,-17-17 0,-1 17-16,19 0 15,-19 0-15,1 0 16,0 17-16</inkml:trace>
  <inkml:trace contextRef="#ctx0" brushRef="#br0" timeOffset="45512.071">26758 3616 0,'-17'0'16,"34"0"-16,-34 18 0,17-1 16,17-17-16,-17 18 15,18-18-15,-1 0 0,36 0 16,-35-18-16,35-17 15,-35 17-15,-1-17 16,19-35 0,-36 34-16,17-17 0,-17 18 15,0-88-15,0 52 16,-17 0-16,17 1 0,-18 17 16,18 18-16,-18 17 15,18 53-15,-17 71 16,17-35-1,17 17-15,-17-18 0,53 72 16,-35-72-16,35 36 16,-18-71-16,0 1 15,18-1 1,-35-35-16,17 0 16,-17 0-16,-1-18 15,1 1-15,0-1 0,17-35 16,-17 53-16,-1-18 15,1 18-15,-1 18 16,-17 17 0,18-17-16,0 17 15,-18-17-15,0-1 0,17 19 16,1-36-16</inkml:trace>
  <inkml:trace contextRef="#ctx0" brushRef="#br0" timeOffset="55946.502">20884 2152 0,'-17'0'15,"34"0"-15,19 0 16,-19 0-16,19 0 16,17 0-16,-18 0 0,53-18 15,-53 18-15,36-17 16,-36 17-16,18 0 16,-35 0-1,17-18-15,-17 18 16,-18-18-1,-18 1-15</inkml:trace>
  <inkml:trace contextRef="#ctx0" brushRef="#br0" timeOffset="56245.733">21308 1923 0,'17'0'16,"36"0"-1,-35 0-15,17 0 16,1 17-16,-1-17 0,0 0 16,36 18-16,-36 0 15,18-1-15,-53 1 16,0-1-16,0 1 15,-53 17-15,18-17 16,-1 17-16,1-17 16,-18 17-16,36-17 15,-19 17-15</inkml:trace>
  <inkml:trace contextRef="#ctx0" brushRef="#br0" timeOffset="59713.262">21255 3757 0,'35'0'16,"0"0"-16,1 0 0,17 0 15,52-18 1,-52 1-16,53-1 15,-71 1-15,1 17 16,-1 0-16,-17-18 0</inkml:trace>
  <inkml:trace contextRef="#ctx0" brushRef="#br0" timeOffset="59977.9">21696 3528 0,'17'17'0,"-34"-34"0,70 34 15,-18 1-15,0 0 16,18-1-16,-35 1 16,17 17-1,-17-17-15,-18 0 0,0-1 16,-18 18-16,-17-17 15,-18 35-15,35-35 16,-17 17-16,17-17 16,1-18-16</inkml:trace>
  <inkml:trace contextRef="#ctx0" brushRef="#br0" timeOffset="73079.193">30674 2981 0,'0'-18'15,"18"18"-15,-18 18 16,17 17 0,1 1-16,0 69 15,-1-52-15,1 18 0,0 52 16,34-34 0,-34-37-16,0-16 15,-1-1-15,19 0 16,-19-17-16,1-18 15,-18-53 1</inkml:trace>
  <inkml:trace contextRef="#ctx0" brushRef="#br0" timeOffset="73450.398">30780 2981 0,'35'-35'15,"-70"70"-15,88-70 0,-18 17 0,53 0 16,-35 1-16,-18 17 16,18 0-16,18 35 15,-36-17-15,0 35 16,-35-18-16,0 35 16,-17-52-16,-36 53 15,35-54-15,1 19 16,-1-19-16,18 1 15,0-1-15,18 1 0,-1 0 16,1 17-16,0-17 0,17 17 16,-18 0-16,1 1 15,-18-19 1,-35 36-16,17-35 16,-35 17-16,18-17 15,-18-18 1,53 17-16,-18-34 15,18-1-15,18 18 16</inkml:trace>
  <inkml:trace contextRef="#ctx0" brushRef="#br0" timeOffset="73985.777">31750 2928 0,'0'0'16,"0"-18"-16,0 36 47,18 17-32,-18-17-15,17 70 16,-17-53-16,18 71 16,-18-53-1,18 0-15,-1 53 16,-17-53-16,18 17 15,-18-34-15,0 17 16,0-36-16,0 1 0,-18-36 31</inkml:trace>
  <inkml:trace contextRef="#ctx0" brushRef="#br0" timeOffset="74407.807">31574 3228 0,'0'-18'0,"-18"18"16,18-17-1,0-1 1,0 0-16,0 1 16,0-19-1,0 19-15,18 17 16,-1-18-16,1 1 0,0-36 16,17 17-1,0 19-15,0-19 16,-17 19-16,0-1 15,-1 18-15,1 0 0,0 0 16,17 35 0,-18-17-16,36 35 15,-35-35-15,17 17 16,1-17-16,17 17 16,-1-18-16</inkml:trace>
  <inkml:trace contextRef="#ctx0" brushRef="#br0" timeOffset="88950.49">30639 4092 0,'17'0'31,"54"0"-15,-36 0-16,18 0 0,0 0 16,0 0-16,18 18 0,87-18 15,-70 0-15,1 0 16,-1 0-16,124 0 15,-107 0-15,1-18 16,-18 18-16,18 0 0,-18-17 0,-17 17 16,35 0-1,-71 0-15,0 0 16,-35-18 15,0 0-15,-17 1-1,17-1-15,0-35 16,17 35-16,1-52 16,-18 35-16,18-18 15,-1 17-15,-17-16 0,18-19 0,0 18 16,-1-88 0,-17 70-16,18-105 15,-18 105-15,0-87 16,-18 105-16,1 0 0,-1 18 15,18-1-15,-18-17 16,1 36-16,-1-19 16,18 19-16,0-1 15,0 36 32,-35-18-31,17 0-1,-17 0-15,-53 0 16,35 0-16,-71-18 16,54 1-16,-1-1 0,-17 0 15,-88-17 1,-18 0-16,105 17 0,-17 0 16,18 1-16,-70-18 15,87 35-15,18-18 16,-70 0-16,87 18 15,-17 0-15,18 0 0,-18 0 16,0 0 0,36 0-16,-1 0 0,0 0 15,18 18 17,-17-18-17,17 18-15,-18-18 16,18 17-16,-18 1 15,18-1 1,0 19 0,0-19-16,0 19 0,0 34 15,18-17-15,0 106 16,-18-71 0,35 88-16,-17-70 15,-1-18-15,36 71 16,-18-71-16,-17-17 15,17 0-15,1 52 16</inkml:trace>
  <inkml:trace contextRef="#ctx0" brushRef="#br0" timeOffset="106679.802">6685 10866 0,'0'17'0,"35"71"15,-35-35-15,53 124 16,-35-71-16,0-18 16,17 35-16,-17-35 0,17 106 15,-35-141 1,35 36-16,-35-54 16,-18-70-1,-34-71 1,34 53-16,-17-124 15,17 107-15,18-18 16,-18-1-16,36-87 16,0 106-16,35-36 15,-18 88-15,53-17 16,-53 35-16,-17 0 16,35 35-16,-36-17 15,-17 52-15,0-17 16,-17 35-16,-1-52 15,1-1-15,-19 35 16,19-34-16,17 17 16,0-36-16,0 1 0,17 0 15,36 34 1,-18-34-16,54 35 16,-54-35-16,36 35 15,-36-36-15,0 1 16,18-18-16</inkml:trace>
  <inkml:trace contextRef="#ctx0" brushRef="#br0" timeOffset="107176.51">7514 11271 0,'0'0'15,"0"106"-15,0-35 0,18 17 16,-18-35-16,17-18 0,-17 0 16,18 1-16,0-19 15,-18 1-15,17-18 16,-17-18 0,0 1-16,0-36 0,0 17 0,-17-69 15,-1 52 1,18-18-16,-18 18 0,18-17 0,-17-36 15,17 88 1,0 1-16,17 17 16,19 52-16,-19-16 15,1 17-15,0 0 0,-1-1 16,54 37 0,-54-36-16,54-1 15,-36-16-15,1-19 0,-19-17 16,19 0-16,-19 0 0,1-17 15,-1-19-15,-17 1 16,0 0-16,0 0 0,-35-71 16,18 71-1,-19-71-15,1 70 16,0-16-16,17 34 16,0 0-16,36 18 31</inkml:trace>
  <inkml:trace contextRef="#ctx0" brushRef="#br0" timeOffset="107652.276">8149 11324 0,'0'0'16,"18"124"-16,-1-54 0,1 71 15,-18-88-15,18 18 16,-1-36-16,-17-17 16,0-36-1,-17-52 1,17 34-16,-18-87 16,18 52-16,0 1 15,-18-1-15,18 1 16,0-1-16,0-35 15,0 89-15,18-1 16,0 53-16,17 36 16,-17-18-16,-1 17 15,1-17-15,35 71 16,-36-72-16,19-16 16,-1 17-16,0-36 0,1 19 15,34-19-15,-52-17 16,52-35-16,-52 0 15,0-1-15,-1 1 0,-17-18 16,0 18-16,0-36 0,-17-52 16,-19 52-16,19 1 15,-1-1-15,0 18 16,-34-17-16,16 52 16,19 0-16,-19 18 0</inkml:trace>
  <inkml:trace contextRef="#ctx0" brushRef="#br0" timeOffset="111314.073">10195 11359 0,'0'0'0,"-17"-17"0,-19-1 16,19 18-16,-19 0 16,19 0-16,-1 18 15,18 17-15,-17 0 16,17 1-16,0-1 0,0 0 15,52 36-15,-34-54 16,53 19-16,-36-36 16,0 17-16,0-17 0,1-17 15,17-1-15,-36 0 16,1-17 0,-18 17-16,0 36 31,0 17-16,18-17-15,17 0 16,0-18 0,-17 0-16,35-36 15,-36 19-15,1-19 16,-18 19-16,-18-18 0,1 17 16,-36-35-16,18 35 15,-1 1 1,19 17-16,-1 17 0</inkml:trace>
  <inkml:trace contextRef="#ctx0" brushRef="#br0" timeOffset="111685.059">10724 11642 0,'0'0'16,"0"17"-16,18 1 0,-18-36 15,18-17 1,-18 0-16,0 17 16,0-52-16,0 52 15,0-17-15,0 17 16,17 36 0,-17 17-1,18 0 1,-18-17-16,35 17 15,-17-17-15,0-18 16,-1-18-16,1 0 16,-18 1-1,17-1 1,-17 36 0,18 17-1,0-17-15,-18-1 0,35 1 16,-17 0-16</inkml:trace>
  <inkml:trace contextRef="#ctx0" brushRef="#br0" timeOffset="112040.241">11236 11536 0,'18'88'15,"-1"-35"-15,-17 18 16,36 34-16,-19-52 15,1 35-15,-1-35 16,-17-35 0,-17-36-1,-1 1-15,-35-71 16,36 35-16,-19-71 16,36 54-16,-17-72 15,17 90-15,35-1 16,-17 35-16,52-17 0,-35 35 15,18 35 1,-35 0-16,-18 1 0,18-1 16,-36 35-16,-17-17 15,17-17-15,18-19 16,-18-17-16,1 18 16,-1-18-16,36-35 15,-1-1-15</inkml:trace>
  <inkml:trace contextRef="#ctx0" brushRef="#br0" timeOffset="112475.265">11483 11483 0,'0'35'15,"0"-17"-15,0 17 16,18-17-16,-18 17 16,17-17-16,18-1 15,-17-17-15,17 0 16,-17 0-16,0-35 15,-1 17-15,-17 1 0,0-36 16,0 35 0,18 1-1,-18-1 1,18 18-16,-18 18 16,17-18-1,1 17-15,0-17 16,-18-17-1,0-1-15,0 0 16,-18 18 0,36 18 15,-18 0-31,52-1 16,-34-17-16,17 0 15,1 0-15,-1-17 0,0-1 16,0 18-16,1-18 0,17-17 15,-36 17-15,1-17 16,-18 17 0,-18 1-16</inkml:trace>
  <inkml:trace contextRef="#ctx0" brushRef="#br0" timeOffset="112664.267">11942 11077 0,'0'53'15,"0"-106"-15,0 141 0,0 1 16,0-54 0,0 71-16,0-53 15,0 0-15,0-18 16,0 18-16,17-18 0,1 18 16,-1-18-16,1 1 15,0-36-15</inkml:trace>
  <inkml:trace contextRef="#ctx0" brushRef="#br0" timeOffset="113007.405">12277 11536 0,'0'-18'0,"-18"1"15,0 17 1,1 0-16,17 17 16,-18 1-1,18-1-15,35 19 16,-17-19-16,0 1 16,52 0-16,-52-1 15,17-17 1,-17 18-16,-36 0 15,-35-1 1,18 1-16,0-18 0,-1 18 16,-17-1-16,36-17 15,-1 0 1</inkml:trace>
  <inkml:trace contextRef="#ctx0" brushRef="#br0" timeOffset="113774.693">12241 11642 0,'18'0'47,"17"0"-32,1 0-15,-1-18 16,-17 0-16,17 1 16,-18-1-16,-17-17 15,0 17 1,0 1-16,-17-19 15,-1 36-15,-35-17 16,36 17-16,-36 17 16,35-17-16,-17 53 15,35-35-15,0 17 0,0-17 16,35 52 0,0-52-16,-17 0 0,17-1 15,53 1 1,-52-18-16,-1-18 0,18-17 15,-35 17-15,17-35 16,-35 36-16,0-19 16,0 19-16,0-18 15,17 35 1,19 35 0,-19-18-16,54 36 15,-53-17-15,17-19 16,0 36-16,-17-35 15,-18 0-15,-18-1 16,0 1-16,-52-1 16,17-17-16,18 0 0,-1 0 15,-16-17-15,-19-1 16,53 18-16,1-17 16,-1 17-16</inkml:trace>
  <inkml:trace contextRef="#ctx0" brushRef="#br0" timeOffset="114448.912">14340 10989 0,'36'53'16,"-72"-106"-16,107 159 0,-53-53 15,17-18-15,0 18 0,-17 0 0,17 0 16,18 17-16,-35-34 16,-1-1-1,-34-35-15,-19-71 16,19 36 0,-36-88-16,35 52 15,-17-70-15,35 53 16,0 17-16,18 1 0,17 17 15,71 17 1,-53 19-16,52 34 16,-52 1-16,0 53 15,-35-36-15,-18 0 0,0 0 16,-53 36-16,18-36 16,-1-17-16,-17 0 15,18-1-15,-53-17 16,70 0-16,1 0 0,-1 0 15,18-17-15</inkml:trace>
  <inkml:trace contextRef="#ctx0" brushRef="#br0" timeOffset="114732.424">15416 10636 0,'-35'0'15,"70"0"-15,-88 0 16,36 36-16,-18-1 0,17 71 16,0-36-16,18 89 15,18-71-15,0-17 16,17-18-16,18 70 15,-18-88-15,0 1 0,1-19 16,-19 19-16,19-36 16,-36 17-16,17-17 0</inkml:trace>
  <inkml:trace contextRef="#ctx0" brushRef="#br0" timeOffset="115371.527">16016 11201 0,'0'17'16,"0"1"-16,18 0 0,-18-1 16,0 19-16,17-19 0,19 18 15,-1-17-15,0 0 16,-17-18-16,17-36 16,-17 19-1,-18-36-15,0 18 16,0 17-16,0-35 15,17 71 1,1 52 0,0-17-16,-1 18 15,1-18-15,17 0 0,1 70 16,-36-70-16,17-18 16,-17 18-16,-17-18 0,17-17 15,-53 17-15,35-17 16,-35-18-1,18-18-15,0 1 16,-1-1-16,1 0 0,17-17 0,-17-18 16,17 0-1,18-53-15</inkml:trace>
  <inkml:trace contextRef="#ctx0" brushRef="#br0" timeOffset="115743.922">16669 10583 0,'0'0'0,"0"18"15,-18 53 1,18-36 0,18 35-16,-18 54 15,17-54-15,-17 1 0,18 0 16,0-19-16,-1 54 15,1-53-15,0-18 0,-18 1 16,35-1 0,-35-17-16,0-1 0,18-17 15,-1-17-15</inkml:trace>
  <inkml:trace contextRef="#ctx0" brushRef="#br0" timeOffset="115973.057">17022 11130 0,'0'0'16,"35"35"-16,0-17 0,18 17 15,-18-17-15,36 0 16,-36-18-16,0 17 15,18 1-15,-35-18 16,0 0-16,-1 0 16</inkml:trace>
  <inkml:trace contextRef="#ctx0" brushRef="#br0" timeOffset="116162.034">17339 11130 0,'-53'35'0,"106"-70"0,-141 106 16,35-18-16,18-36 15,-1 36 1,36-35-16,0-1 0,18 1 16,0 0-1,-1-18-15</inkml:trace>
  <inkml:trace contextRef="#ctx0" brushRef="#br0" timeOffset="116411.698">17515 10619 0,'0'0'16,"53"70"-16,-17-35 0,52 54 16,-53-36-16,36 52 15,-36-52-15,-17 18 16,-18-18-16,0 53 16,-18-53-16,0 17 0,1-17 15,-19-18-15</inkml:trace>
  <inkml:trace contextRef="#ctx0" brushRef="#br0" timeOffset="119209.31">5997 8043 0,'18'0'16,"0"0"0,-1 0-16,18 0 15,1-17-15,-1 17 0,0-18 16,1 0-16,69 1 16,-52 17-16,0-18 0,0 18 15,18-17-15,70-1 16,-53 18-16,0-18 15,0 18-15,1-17 0,105-1 16,-106 18-16,18 0 16,17 0-16,-17 0 0,17 0 15,142 0 1,-142 0-16,160 18 16,-142-18-16,159 17 15,-159 1-15,18-18 0,-1 18 16,-17-18-16,195 0 15,-178 0-15,213 0 16,-195 0-16,194 17 16,-175-17-16,-1 0 15,0 0-15,0 0 0,194 18 16,-194-1-16,194-17 16,-194 18-16,159 0 15,-177-18 1,-17 0-16,141 17 15,-54-17-15,-157 0 16,-19 0-16</inkml:trace>
  <inkml:trace contextRef="#ctx0" brushRef="#br0" timeOffset="121283.037">16069 12947 0,'0'0'0,"0"35"16,18 1-16,-18-1 0,17 18 15,1 35-15,-18-53 16,18 36-16,-18-36 16,0-17-16,-18-1 15,0-17 1,-17-17-16,17-19 16,1 1-16,-1 0 15,0 0-15</inkml:trace>
  <inkml:trace contextRef="#ctx0" brushRef="#br0" timeOffset="121409.877">15875 12735 0,'0'-17'16,"0"34"-16,18-34 0,-1 17 0,19 0 16,-1 17-16,-18-17 15</inkml:trace>
  <inkml:trace contextRef="#ctx0" brushRef="#br0" timeOffset="121940.065">16298 12859 0,'-35'17'15,"70"-34"-15,-70 52 0,35 0 16,0 1-16,0-19 0,18 1 16,17 17-16,-17-35 15,17 18-15,0-18 16,-17-18-16,-1 18 16,1-17-16,-18-19 15,0 19-15,0-19 16,-18 1-16,18 17 0,-17 1 15,17 34 1,0 1 0,35 17-1,-35 1-15,18-19 0,-1 1 16,-17 0-16,36-1 16,-19-17-1,-17-35 1,0 17-16,0-17 15,0 17-15,18-17 16,-18 17-16,0 1 0,18 17 16,-1 0-1,-17 35 1,18 0-16,-1 1 16,-17-1-16,18-17 0,-18 17 15,18-35-15,-18 17 16,17-17-16,1 0 15</inkml:trace>
  <inkml:trace contextRef="#ctx0" brushRef="#br0" timeOffset="122229.337">16792 12982 0,'36'18'16,"-19"-18"-16,1-18 0,17 1 15,-17-1-15,17 0 16,-35 1-16,0-1 16,0 0-16,-35 1 15,17 17-15,0 17 16,1 1 0,-1 17-16,1 1 15,34-1-15,-17 0 16,18-17-16,17-1 0,18 1 15,0 0-15,17-18 16,-34 0 0,17-18-16</inkml:trace>
  <inkml:trace contextRef="#ctx0" brushRef="#br0" timeOffset="122829.766">18574 12894 0,'0'0'0,"17"35"15,1-17-15,17 35 16,-17-18-16,0 0 16,17 18-16,-17-35 15,-1 0-15,1-1 16,-1-17-16,1 0 0,0-35 16,-18 17-16,0-17 15,0 17-15,-18-52 16,18 52-16,-18-35 15,18 36-15,0-1 16</inkml:trace>
  <inkml:trace contextRef="#ctx0" brushRef="#br0" timeOffset="122985.179">18944 12947 0,'18'35'15,"-36"-70"-15,71 106 0,-35-54 0,-18 1 16,17-1 0,1 1-16,0-18 0</inkml:trace>
  <inkml:trace contextRef="#ctx0" brushRef="#br0" timeOffset="123135.077">19032 12788 0,'18'18'31,"-18"-1"-15,18-17-16</inkml:trace>
  <inkml:trace contextRef="#ctx0" brushRef="#br0" timeOffset="123364.188">19068 12929 0,'0'0'15,"0"36"-15,17-36 0,1 17 16,0 1 0,-1 0-16,18-18 15,-17 17-15,-36-17 16,1 18-1,-1-18-15,-17 17 16,17-17-16,1 0 16,17 18-1</inkml:trace>
  <inkml:trace contextRef="#ctx0" brushRef="#br0" timeOffset="123491.543">19279 13000 0,'0'0'0,"0"18"0,0 17 16,0-18-16,0 1 15</inkml:trace>
  <inkml:trace contextRef="#ctx0" brushRef="#br0" timeOffset="123802.253">19368 12876 0,'17'0'0,"1"0"15,35-17-15,-18 17 16,18-18 0,-35 18-16,17 0 0,-18 0 15,-17-18 1</inkml:trace>
  <inkml:trace contextRef="#ctx0" brushRef="#br0" timeOffset="123984.738">19473 12682 0,'0'0'15,"0"36"-15,18-19 0,-18 54 16,0-36-1,0 36-15,18-36 16,-18 18-16,0-18 16,17-17-16,-17-1 15</inkml:trace>
  <inkml:trace contextRef="#ctx0" brushRef="#br0" timeOffset="124347.702">19791 12929 0,'0'0'15,"0"-17"-15,-18 17 16,-17 0 0,17 17-16,1 19 15,17-19-15,0 19 16,0-19-16,17 18 16,1-17-16,17 0 15,-17-18-15,-18 17 0,0 1 16,-18 0-1,-17-18 1,17 17-16,1-17 16,-1 0-16</inkml:trace>
  <inkml:trace contextRef="#ctx0" brushRef="#br0" timeOffset="125717.986">21167 12806 0,'-18'-18'16,"36"36"-16,-54-53 0,-17 35 16,36 0-16,-18 35 15,17 0-15,-17 18 16,35-18-16,0 1 16,0-19-16,17 19 15,1-19-15,17-17 16,0 0-16,-17 0 0,0-17 15,17-19 1,-17 19-16,-1-36 16,-17 0-16,0 35 15,0-17-15,-17 17 16,17 36 0,35 17-1,-17-17 1,-18-1-16,17 1 0,1 17 15,17-17-15,0 0 16,-35-1-16,18 1 16</inkml:trace>
  <inkml:trace contextRef="#ctx0" brushRef="#br0" timeOffset="126104.01">21449 12612 0,'0'0'0,"-18"-88"0,1 52 16,-1 19-16,0-1 0,1 18 15,17 18 1,-18 52-16,18-17 16,18 53-1,-18-53-15,17 53 16,1-71-16,0 36 15,-18-36-15,17-17 16,-17-1-16,-17 1 0,-1-18 16,0 0-1,1-18-15,-1 1 16,18-19-16,0 1 16,0 17-16,18 1 0,-1-1 15,1 0-15,0 18 16,-1 0-16,1 0 0,35 0 15,-36 0-15,1 0 16,-18 18-16,18-18 0,-18 18 16,0-1-16</inkml:trace>
  <inkml:trace contextRef="#ctx0" brushRef="#br0" timeOffset="126282.986">21537 12912 0,'0'0'0,"18"-18"15,-18 0-15,17-17 16,1 35-16,0-18 16,-1 18-16,1 0 15,0 0 1,-18 18 0,17-18-16,-17 18 15</inkml:trace>
  <inkml:trace contextRef="#ctx0" brushRef="#br0" timeOffset="126399.296">21713 12894 0,'0'35'16,"0"-70"-16,18 70 0,-18-17 15,18 0-15,-18-1 0,17-17 16</inkml:trace>
  <inkml:trace contextRef="#ctx0" brushRef="#br0" timeOffset="126537.662">21819 12735 0,'0'0'16,"0"18"0,0 0-1</inkml:trace>
  <inkml:trace contextRef="#ctx0" brushRef="#br0" timeOffset="126916.588">21872 12876 0,'0'0'15,"-17"18"-15,17 0 0,0-1 16,0 1-1,0 0-15,0-1 0,17 1 16,1-18-16,0 0 16,-1 0-16,18 0 15,-17-18-15,0-17 16,-1 35-16,-17-35 16,0 17-16,-17 18 31,17 18-16,0-1 1,0 19 0,0-19-16,0 1 15,17-18-15,1 18 16,0-18 0,-1 0-1</inkml:trace>
  <inkml:trace contextRef="#ctx0" brushRef="#br0" timeOffset="127773.887">22172 12876 0,'0'-17'16,"0"-1"-1,-18 18 1,1 0-16,-1 0 16,1 0-16,-1 18 0,0 17 15,1-17-15,17 17 16,-18-17-16,18-1 15,0 1-15,18 17 16,-1-35-16,1 0 16,0 0-16,-1 0 15,36-35-15,-35-18 16,-18 18 0,17-1-1,-17 19-15,-17-1 16,17 36-1,17 17 1,1-17 0,17 17-16,-17-17 15,0-1-15,17 1 16,-18 0-16,19-1 16</inkml:trace>
  <inkml:trace contextRef="#ctx0" brushRef="#br0" timeOffset="129125.036">21519 12912 0,'0'17'0,"18"-17"15,-18 18-15,18 0 16,-18-1-16,0 1 16,17 0-16,-17-1 15,0 18-15,18-17 16</inkml:trace>
  <inkml:trace contextRef="#ctx0" brushRef="#br0" timeOffset="129953.624">23072 13000 0,'17'0'0,"1"0"16,0 0-1,-1 0-15,1 0 16</inkml:trace>
  <inkml:trace contextRef="#ctx0" brushRef="#br0" timeOffset="130084.472">23389 13018 0,'18'0'16,"-36"0"-16,53 0 0</inkml:trace>
  <inkml:trace contextRef="#ctx0" brushRef="#br0" timeOffset="130220.334">23724 13053 0,'0'0'0,"18"0"16,0 0-16</inkml:trace>
  <inkml:trace contextRef="#ctx0" brushRef="#br0" timeOffset="130341.656">23865 13123 0,'0'18'16</inkml:trace>
  <inkml:trace contextRef="#ctx0" brushRef="#br0" timeOffset="135970.767">10425 11448 0,'0'0'0,"-18"0"94,18 17-78,-18 1-1,18 17-15,-17-35 16,17 18-16,0-1 16</inkml:trace>
  <inkml:trace contextRef="#ctx0" brushRef="#br0" timeOffset="137332.198">10724 11553 0,'0'-17'16,"0"34"31,0 1-32,0 0-15,-17 35 16,17-36-16,0 1 15,0 35 1,0-35-16,0-1 16,0-34-1,0-1 1,0 0 0,0-17-1,17 17-15,1-17 16,-18 17-16,18 18 15,-18-17-15,17 17 16,1 0-16,-18-18 16,18 18-1,-1 18-15,1-18 16,-18 35 0,18-35-16,-18 35 15,0-17-15,17-18 16,-17 18-16,0-1 0,0 1 15,18-18-15,-18-18 47,0 1-47,0-1 16,0-17 0,0 17-16,17-17 15,1 35 1,0-18-16,-18 0 15,35 1-15,-17 17 16,-1 17 0,1 1-1,0 17 1,-18-17-16,35 17 16,-35-17-16,35 0 15,-35-1-15,18 1 16,-18 0-16,0-1 15,0 1 1</inkml:trace>
  <inkml:trace contextRef="#ctx0" brushRef="#br0" timeOffset="142551.551">16228 10795 0,'-18'0'15,"36"0"16,-1-18-15,19 18 0,-19 0-16,19-17 15,-19 17-15,1 0 0,17 0 16,-17 0-16,17-18 16,-17 18-16,-18-18 15</inkml:trace>
  <inkml:trace contextRef="#ctx0" brushRef="#br0" timeOffset="142743.561">16439 10619 0,'0'35'16,"-17"-17"-16,17-1 15,-18 36 1,1-35-16,17 35 15,-18-36-15,18 19 16,0-19 0,-18 1-16</inkml:trace>
  <inkml:trace contextRef="#ctx0" brushRef="#br0" timeOffset="142916.969">16263 10654 0,'18'18'15,"-1"-1"-15,19 18 16,-36 1-16,35-19 0,0 19 16,-17-1-1,17-17-15,-17-1 16</inkml:trace>
  <inkml:trace contextRef="#ctx0" brushRef="#br0" timeOffset="146293.294">21184 10689 0,'0'18'0,"36"70"16,-19-35-16,1 0 15,0 17-15,-1 1 0,1 0 16,-1-1-16,1-17 0,17 53 16,-17-89-16,17 19 15,-35-54 1,-17-35-1,-1 18-15,-35-71 16,35 53-16,1-17 16,-18-124-1,35 52-15,17 19 16,1 88-16,70-1 16,-35 19-16,53 34 15,-53 1 1,0 0-16,-1 17 0,-16 0 15,-1 1-15,-17-1 0,-18 53 16,-18-53-16,-53 36 16,19-54-16,16 1 15,-70 17 1,71-35-16,0 0 0,-18 0 16,53-17-1,0-1-15,18 18 16</inkml:trace>
  <inkml:trace contextRef="#ctx0" brushRef="#br0" timeOffset="146754.303">22172 10566 0,'0'0'16,"-18"0"-16,18 17 0,-35 36 15,18-17-15,17-1 16,0 18-16,-18 35 15,36-35-15,-18 0 0,17-18 16,1 18-16,-1-18 16,1 1-16,0-19 0,-1 18 0,1-17 15,0 0-15,35-1 16</inkml:trace>
  <inkml:trace contextRef="#ctx0" brushRef="#br0" timeOffset="147187.956">22472 10989 0,'0'0'0,"-18"18"16,18 35-16,0-36 16,18 19-16,0-19 15,-1 1-15,19-1 0,16 19 16,-16-36-16,17 0 15,-36-18-15,19-17 16,-19 0-16,-17-18 16,18 17-16,-18 1 15,0 17-15,0 54 32,17 34-17,-17-34-15,18 69 16,-18-52-16,35 53 15,-35-71-15,18 18 0,-18-17 16,0-19-16,0 18 16,-18-17-16,18 0 0,-35-18 15,0 17-15,17-17 16,-17-17-16,17-1 16,-17 0-16,17 1 0,-17-18 15,17 17-15,1-17 0,-1-1 16,1-17-16</inkml:trace>
  <inkml:trace contextRef="#ctx0" brushRef="#br0" timeOffset="147542.901">22507 10724 0,'0'0'16,"0"-17"-16,0-1 0,18 1 16,0-1-1,-1 0-15,36-17 16,-53 17-16,18 1 0,-1 17 15,-17-18-15,18 0 16,0 18 0,-1 18-1,1 17-15,0-17 16,-1 0-16,1-1 0,-1 19 16,1-36-16,0 17 15,-1-17-15,1 18 0</inkml:trace>
  <inkml:trace contextRef="#ctx0" brushRef="#br0" timeOffset="148382.355">23230 10566 0,'18'-18'16,"-18"0"-16,0 1 15,18-1 1,-18 36 15,0 52-15,17 19-16,-17-19 16,0 54-16,18-54 15,0 54 1,-1-71-16,-17-1 0,18 1 15,-18-17-15,18 34 16,-1-52-16,-17 17 16,0-17-16,18-1 15</inkml:trace>
  <inkml:trace contextRef="#ctx0" brushRef="#br0" timeOffset="148639.038">23601 10989 0,'0'0'0,"17"18"0,1-1 16,35 36-16,-35-35 15,70 35 1,-53-36-16,0 19 16,1-19-16,-1 1 0,36 17 15,-54-35-15,1 18 16,-1 0-16</inkml:trace>
  <inkml:trace contextRef="#ctx0" brushRef="#br0" timeOffset="148843.881">23989 11024 0,'-35'0'0,"70"0"0,-106 0 16,18 36-16,18-19 15,-35 36 1,34-35-16,19-1 0,-1 1 15,18 0-15,-18 17 16,18-17-16,18-1 16</inkml:trace>
  <inkml:trace contextRef="#ctx0" brushRef="#br0" timeOffset="149140.303">24007 10548 0,'0'0'16,"52"35"-16,-16 1 0,34 34 15,-17-35-15,35 54 16,-52-36-1,-1-18-15,18 71 16,-35-53-16,-18 52 16,0-52-16,-18 36 15,0-37-15,-35 37 16,18-54-16,0 18 16</inkml:trace>
  <inkml:trace contextRef="#ctx0" brushRef="#br0" timeOffset="155195.693">19015 10266 0,'-18'0'16,"0"0"-1,36 0 32,0 17-31,-1-17-16,1 18 16,0 0-16,-1-18 0,54 35 15,-36-17-15,18-1 16,-18 1-16,1 0 0,52-1 15,-53 1 1,18-18-16,-18 18 0,36-1 16,-36-17-16,-17 0 15,17 0-15,-17 18 0,-1-18 16,-34 0 0,-1 17 15,0 1-16,1-18-15,-19 18 16,1-1-16,18 1 0,-19 0 16,-34 17-1,34-35-15,19 18 0,-54 17 16,36-18-16,0-17 16,17 18-16,-35 0 15,35 17-15,1-35 16,17 18-16,-18-1 15,18 1-15</inkml:trace>
  <inkml:trace contextRef="#ctx0" brushRef="#br0" timeOffset="158827.053">19667 11359 0,'18'0'0,"-36"0"0,36-17 15,0 17 1,-36 17 15,-17 1-15,17 0-16,0-1 16,-17-17-16,18 18 15,-19 0-15,1-1 0,-18 1 16,18 0-1,17-1-15,36 1 16,-18-1-16,17-17 16,36 18-1,-35 0-15,53-1 16,-54 1-16,18-18 0,1 18 16,34-1-16,-34-17 15,-1 18-15,-18 0 16,1-18-16,0 17 15,-18 1-15</inkml:trace>
  <inkml:trace contextRef="#ctx0" brushRef="#br0" timeOffset="166635.658">19420 11765 0,'-17'0'15,"17"-17"32,-18 17-31,18 17 31,18-17-32,-18 18-15,17-18 16,19 35-16,-1-17 15,36-1-15,-36 1 16,53 0-16,-53-1 16,1-17-16,-1 18 0,18 17 15,-36-35 1,1 18-16,-18-1 0</inkml:trace>
  <inkml:trace contextRef="#ctx0" brushRef="#br0" timeOffset="175599.664">26370 9613 0,'35'0'15,"1"0"-15,70 0 16,-36-17-16,124-1 16,-88 18-16,123-18 15,-105 18-15,105-17 16,-123 17-16,-18 0 0,-17 0 15,-1 0 1,-52 0-16,-53 0 16</inkml:trace>
  <inkml:trace contextRef="#ctx0" brushRef="#br0" timeOffset="175922.816">27058 9260 0,'-18'-17'16,"36"34"-16,-71-17 0,-35 18 15,17 0-15,-52 52 16,35-52-1,17 17-15,-17 0 0,-71 18 16,89-35-16,-19 35 16,54-18-16,35-17 15,35 52 1,1-34-16,123 52 0,-54-53 16,107 53-1,-106-52-15,106 34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3:33:22.17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26211 1588 0,'0'17'16,"18"18"-16,0 1 15,-18 17-15,17 17 0,19 89 16,-19-71-16,19 89 15,-36-89-15,0 70 16,17-87-16,-17 0 16,0-36-16,0-18 15,-17-34 1,-1-54 0,18 18-16,-18-88 15,18 71-15,0-89 16,0-17-1,18 87-15,0 1 0,-1 18 16,18 17-16,54-18 16,-54 71-16,53 0 15,-70 35-15,17 18 16,-35-17-16,0 52 16,-18-53-16,-17 0 15,17 1-15,-17 17 0,-35-1 16,52-34-16,-17 0 15,17-18-15,36 0 16,-1-18 0,1 0-16</inkml:trace>
  <inkml:trace contextRef="#ctx0" brushRef="#br0" timeOffset="228.107">27040 1552 0,'-17'0'0,"34"0"0,-52 0 16,35 18-16,-17 17 0,-1 0 15,0 1-15,1 87 16,-1-70-16,18 88 16,0-70-16,35 35 15,-17-71-15,0 18 16,17-18-16,-18-17 0,54 35 15,-53-53-15,17 17 16</inkml:trace>
  <inkml:trace contextRef="#ctx0" brushRef="#br0" timeOffset="1149.557">27570 1976 0,'0'-18'16,"0"36"15,0 17-16,0 0-15,0 18 16,0-18-16,17 18 16,1-35-16,0 0 15,-1-1-15,1-17 0,-1 0 16,1 0-16,17-35 16,-17 17-16,0-35 15,-18 18-15,17 0 16,-17-1-16,18 19 15,0 34 1,-18 19 0,17-1-16,-17 18 15,18 35-15,-18-35 16,17 35-16,-17-35 16,-17 18-1,-1-54-15,1 36 0,-19-53 16,1 18-1,17-18-15,-35 0 16,36 0-16,-36-18 16,35 1-16,1-36 15,17 35-15,0 0 16,0-17-16</inkml:trace>
  <inkml:trace contextRef="#ctx0" brushRef="#br0" timeOffset="1513.575">28028 1782 0,'0'0'15,"35"0"-15,1-18 16,17 18-16,-36 0 15,19 0-15,-19 0 16,1 0-16,0 0 0,-1 0 16,1 0-16,-36 0 31,1 0-15,-1 18-1,18-1-15,-35 18 16,17-17-16,0 0 15,18-1-15,-17 1 0,-1 0 16,0-1 0,1-17-16,-1 0 15,18-17-15</inkml:trace>
  <inkml:trace contextRef="#ctx0" brushRef="#br0" timeOffset="1684.995">28063 1588 0,'0'0'0,"18"17"16,0 1-16,-1 17 0,1 0 16,35 36-1,-35-36-15,17 0 0,-17 1 16,17-1-16,-18-17 0,19 35 16,-19-36-16,1 1 15</inkml:trace>
  <inkml:trace contextRef="#ctx0" brushRef="#br0" timeOffset="2274.381">28698 1411 0,'0'0'0,"0"35"16,18 36 0,-18-18-16,0 17 0,0 72 15,0-54-15,0-18 16,0 1-16,0-1 0,35 36 15,-35-70 1,36 34-16,-36-35 16,17-17-16,-17 0 15,18-18-15,-18-18 0,0 0 16</inkml:trace>
  <inkml:trace contextRef="#ctx0" brushRef="#br0" timeOffset="2491.456">28963 1940 0,'35'36'16,"-70"-72"-16,88 89 0,0 0 15,-18-18-15,0-17 0,-17 0 16,53 17-1,-54-35-15,19 18 16,-19-1-16,1-34 16</inkml:trace>
  <inkml:trace contextRef="#ctx0" brushRef="#br0" timeOffset="2664.417">29245 1958 0,'-70'70'16,"140"-140"-16,-176 176 0,36-36 16,52-34-16,1-1 15,-1 0-15,0 0 0,18-17 16,0 17-16,18-35 16</inkml:trace>
  <inkml:trace contextRef="#ctx0" brushRef="#br0" timeOffset="2913.078">29457 1411 0,'0'0'16,"88"71"-16,-53-18 0,1 0 0,17 70 15,-36-52-15,1 17 16,17 53-16,-35-71 16,-17 72-1,-1-72-15,0-17 0,1 18 16,-19-36-16,1 18 0,0-18 16</inkml:trace>
  <inkml:trace contextRef="#ctx0" brushRef="#br0" timeOffset="3658.701">26582 3881 0,'0'0'16,"35"123"-16,-17-35 15,17 89-15,0-107 16,1 89-16,-19-106 16,1 0-16,-18-18 15,-18-53 1,-35-52-1,18 17-15,17-18 16,-35-52-16,53 35 16,-17-89-16,34 89 15,19 0-15,-1 35 16,18 0-16,53 18 0,-36 35 16,19 35-1,-54-17-15,-18-1 16,1 19-16,-18 17 0,-18-18 15,-87 71-15,16-53 16,19-36 0,17-17-1,53-35 1,35 0-16</inkml:trace>
  <inkml:trace contextRef="#ctx0" brushRef="#br0" timeOffset="3847.704">27323 3528 0,'0'0'15,"0"53"-15,-36 53 0,19-54 16,17 107 0,-18-88-16,36 88 15,-1-89-15,36 36 16,-17-53-16,16 17 15,-16-52-15,-1-18 16</inkml:trace>
  <inkml:trace contextRef="#ctx0" brushRef="#br0" timeOffset="4217.268">27640 4110 0,'-17'53'15,"34"-106"-15,-34 141 0,34-70 0,-17 17 16,18-17-16,17-1 0,18 19 16,-35-36-16,17 0 15,-17 0-15,17-18 0,-18 18 16,1-53 0,0 35-16,-1-35 15,-17 71 1,0 70-1,0-35-15,0 0 16,0 53 0,0-53-16,0 0 15,0-18-15,0 0 0,-17 1 0,17-1 16,-36-17-16,19-1 16,-36-34-16,35-1 15,-17-17 1,17-18-16,1 17 0,-19-69 15</inkml:trace>
  <inkml:trace contextRef="#ctx0" brushRef="#br0" timeOffset="4514.978">27605 3739 0,'0'0'15,"18"0"17,-1-35-32,1 35 15,-1-17-15,1-1 0,17 0 16,-17 1-16,0-1 16,-1 18-16,1 0 15,0 0 1,17 35-16,-18-17 15,1 17-15,0 0 0,-1-17 16,1 17-16,17 18 16,-17-17-16,17-1 15,-17-18-15</inkml:trace>
  <inkml:trace contextRef="#ctx0" brushRef="#br0" timeOffset="4850.37">28487 3545 0,'0'0'16,"0"18"-16,0 70 16,17-35-16,-17 106 15,0-89 1,0 19-16,0-1 16,0-18-16,0 1 0,18 0 15,-18-19-15,0 1 0,18 18 16,-1-53-16,-17-1 15,18-17-15,0-17 0</inkml:trace>
  <inkml:trace contextRef="#ctx0" brushRef="#br0" timeOffset="5054.412">28804 4075 0,'36'35'16,"-72"-70"-16,89 105 0,-35-35 0,52 18 16,-34-35-1,-19 0-15,54 17 16,-53-35-16,34 18 16,-34-18-16</inkml:trace>
  <inkml:trace contextRef="#ctx0" brushRef="#br0" timeOffset="5254.864">29122 3969 0,'-53'35'15,"106"-70"-15,-141 105 0,52-34 0,1-1 16,0 18-16,0-18 0,-1 18 15,36-18-15,-17 18 16,17 0 0,17-53-16,1 18 0</inkml:trace>
  <inkml:trace contextRef="#ctx0" brushRef="#br0" timeOffset="5494.768">29404 3616 0,'88'88'16,"-176"-176"-16,229 229 0,-123-88 15,17 70-15,-17-52 16,-18 70-16,0-70 15,-36 52 1,19-70-16,-1-18 0,1 18 16,-1-35-16</inkml:trace>
  <inkml:trace contextRef="#ctx0" brushRef="#br0" timeOffset="11290.119">5151 6738 0,'17'106'15,"1"-36"-15,35 124 16,-36-88-16,1 18 0,17 87 16,-17-122-16,-18-19 15,18 1-15,-1-36 0,-17 0 16,0-70-1,-17-53 1,-1 17-16,0 1 0,-17-89 16,35 71-16,-18-89 15,18 72-15,0-54 16,18 88 0,53 18-16,-36 36 15,71 17 1,-53 0-16,-18 35 0,35 36 15,-52-19-15,-18 54 16,0-53-16,-70 35 16,34-52-16,-17-19 15,-35 19-15,53-36 16,-36 0-16,54-18 16</inkml:trace>
  <inkml:trace contextRef="#ctx0" brushRef="#br0" timeOffset="11544.545">5944 6773 0,'-35'0'16,"17"36"-16,-17 34 15,17-17-15,18 18 0,-17 87 16,17-69-16,17 52 16,19-88-1,17 52-15,0-34 16,-18-53-16,-17-1 16,-1-17-16</inkml:trace>
  <inkml:trace contextRef="#ctx0" brushRef="#br0" timeOffset="11956.138">6297 7373 0,'0'0'16,"18"71"-16,-18-36 0,35 18 15,-17-18-15,35-17 16,-18-1 0,-18-17-16,19-17 15,-1-19-15,-35 19 0,35-54 16,-35 54-16,0-19 16,0 19-16,0-1 0,0 0 15,18 36 1,-18 0-16,18 70 15,-1-35-15,1 70 16,-18-52-16,18-18 0,-18 0 16,0 35-16,-18-53 15,0 0-15,1-17 16,-1 0-16,0-18 0,-35 0 16,18-18-16,0-35 15,0 0-15,-1-35 16,36 17-16</inkml:trace>
  <inkml:trace contextRef="#ctx0" brushRef="#br0" timeOffset="12317.098">6756 7108 0,'0'0'16,"35"0"-16,-17 0 0,-1 0 0,36-17 16,-18 17-16,1 0 15,-19-18-15,19 1 0,17-1 16,-36 18 0,-17-18-16,18 18 0,-18-17 15,-18 17 1,18 17 15,-17 19-15,17-19-16,-18 18 15,0-17-15,1 17 0,-1-17 0,0 17 16,1-17-16,-1 0 16,0-18-16,18-18 15</inkml:trace>
  <inkml:trace contextRef="#ctx0" brushRef="#br0" timeOffset="12484.417">6879 6862 0,'35'35'16,"-17"-18"0,17 54-16,-17-36 15,0 1-15,17-1 0,-17-18 16,-1 19-16,1-19 0,-1 1 15,-17 0-15,18-1 0,-18 1 16</inkml:trace>
  <inkml:trace contextRef="#ctx0" brushRef="#br0" timeOffset="13196.399">7497 6650 0,'0'18'47,"0"52"-47,0-35 15,0 71-15,0-35 16,0-1-16,0 1 0,0-1 16,0-17-16,0 18 0,0-18 15,17 35 1,-17-70-16,18 35 16,-18-36-16,17 1 15,-17-1-15,18-34 16</inkml:trace>
  <inkml:trace contextRef="#ctx0" brushRef="#br0" timeOffset="13441.036">7796 7144 0,'0'0'16,"18"35"-16,0-17 0,-1 17 16,19-17-16,-19 17 15,1-17-15,35 34 16,-36-34-16,36 17 16,-35-17-16,35-18 15,-35 0-15,-1 0 16</inkml:trace>
  <inkml:trace contextRef="#ctx0" brushRef="#br0" timeOffset="13612.994">8079 7197 0,'-53'53'15,"106"-106"-15,-177 176 0,89-88 16,0 1-16,-1 17 15,19-18-15,17 0 0,0 18 32</inkml:trace>
  <inkml:trace contextRef="#ctx0" brushRef="#br0" timeOffset="13908.326">8290 6509 0,'0'0'16,"53"17"-16,-35 19 15,17 52-15,0-18 16,1 72-16,-19-54 15,19 70-15,-36-87 16,17 70-16,-17-88 16,-17 53-1,-1-71-15,-35 36 16,18-36-16,-1-17 16</inkml:trace>
  <inkml:trace contextRef="#ctx0" brushRef="#br0" timeOffset="16574.301">9243 6826 0,'17'18'47,"19"17"-47,-1-17 15,53 17-15,-35 0 16,53 1-16,-53-19 16,0 1-1,0 0-15,0-1 0,-18-17 0,0 18 16,36-1-16,-54 1 15,1-18-15,-18 18 16,-18-1 0,-17 1-16,-18 0 0,-53 35 15,53-18-15,-52 18 16,52-18-16,0-17 16,17-1-16,-34 19 15,52-19-15,1-17 16</inkml:trace>
  <inkml:trace contextRef="#ctx0" brushRef="#br0" timeOffset="18000.894">10530 6897 0,'18'88'0,"0"-35"16,-1 0-16,1 70 15,0-70-15,-1 0 16,-17-18-16,18 18 0,0-17 16,-18-19-16,0 19 15,0-54 1,-36-35-16,19 18 16,-1-18-16,0 0 0,1 0 15,-1 0-15,18-18 16,-18-70-16,18 71 15,18 17-15,0 0 0,-1 18 16,72-1-16,-54 36 16,18 0-16,-18 0 15,18 18-15,-18 17 0,0 36 16,-17-18-16,-18-18 16,0 0-16,-18 1 0,-34 17 15,34-18-15,-53 0 16,36-17-16,-18-18 15,18 17-15,70-34 32</inkml:trace>
  <inkml:trace contextRef="#ctx0" brushRef="#br0" timeOffset="18281.14">11307 6615 0,'0'0'16,"-18"0"-16,0 53 15,1-18-15,-1 71 16,18-53-16,18 88 15,-18-71-15,17-17 16,1 0-16,0 0 16,17 0-16,18 17 15,-18-34-15,-17-19 16,17 1-16,-17 0 0</inkml:trace>
  <inkml:trace contextRef="#ctx0" brushRef="#br0" timeOffset="18708.55">11677 7108 0,'0'0'16,"0"18"-16,0 0 0,0 35 16,0-36-16,18 19 15,-1-19-15,1 1 0,17 0 16,-17-1-16,17-34 15,-17 17-15,17-53 16,-35 35-16,18-35 16,-18 18-1,17-1-15,-17 19 16,0 34 0,0 1-16,0 35 15,0-18-15,18 89 16,-18-71-16,18 70 15,-1-70-15,-17 35 16,0-35-16,0 0 16,-17-35-16,-1-1 15,0-17-15,-17-17 16,0-1-16,-1-17 16,19 0-16,-36-36 15,35 36-15,-17-36 16,35 36-16</inkml:trace>
  <inkml:trace contextRef="#ctx0" brushRef="#br0" timeOffset="19051.101">11606 6844 0,'0'-35'15,"0"17"-15,0 0 16,0 1-16,18-1 16,0 18-16,-1-18 15,1 1-15,0-1 16,-1 1-16,1 17 15,0 0 1,-1 35 0,1 0-16,-1 0 0,1-17 15,17 53 1,-17-54-16,35 36 0,-35-35 16,34-1-1</inkml:trace>
  <inkml:trace contextRef="#ctx0" brushRef="#br0" timeOffset="19418.816">12312 6526 0,'0'0'16,"18"-35"-16,-18 53 16,0-1-1,0 36-15,17 0 16,-17 88-16,18-70 15,0 105-15,-18-105 16,17-1-16,-17 1 0,18 35 16,-1-71-1,19 36-15,-36-54 16,17 1-16,1-18 16,-18-18-16</inkml:trace>
  <inkml:trace contextRef="#ctx0" brushRef="#br0" timeOffset="19618.848">12665 7073 0,'53'53'15,"-106"-106"-15,123 124 0,1-18 16,-36-36-16,36 1 15,-54 0-15,36-1 16,-35-17 0</inkml:trace>
  <inkml:trace contextRef="#ctx0" brushRef="#br0" timeOffset="19814.893">12929 7003 0,'-53'53'16,"106"-106"-16,-123 141 0,-1-35 15,54-18 1,-1 0-16,0 1 0,18-19 16,0 1-16,0 17 15,18-17-15,0-18 16</inkml:trace>
  <inkml:trace contextRef="#ctx0" brushRef="#br0" timeOffset="20132.214">13123 6385 0,'71'53'0,"-142"-106"0,177 141 16,-35 1-16,-18-54 15,0 71 1,-36-71-16,18 89 16,-35-72-16,18 19 0,-18 0 15,0-1-15,-18 54 16,18-89-16,-17 18 15,17-18-15,-18 0 0,1 1 0,-19 17 16,19-36 0,-1-17-16,-17 18 15</inkml:trace>
  <inkml:trace contextRef="#ctx0" brushRef="#br0" timeOffset="31604.582">24712 6544 0,'0'0'0,"0"35"16,35 54-16,-17-19 15,17 106-15,1-105 16,-19 17-16,1-17 16,-1-1-16,19 19 15,-19-72-15,-17 1 16,18-18-16,-18-35 0,-18-1 16,1-87-16,-1 52 15,0 1-15,1-1 0,17-70 16,0 53-1,17 17-15,36-35 16,53 71 0,-53 35-16,0 0 0,-18 18 0,54 52 15,-72-34-15,1 34 16,-18-17 0,-53 18-16,18-36 15,-36 0-15,18-17 16,18-18-16,0 0 0,-1 0 15,1-18 1,17 18-16</inkml:trace>
  <inkml:trace contextRef="#ctx0" brushRef="#br0" timeOffset="31854.357">25612 6385 0,'0'0'15,"-18"36"-15,18-1 0,-18 53 16,18-35-16,0 70 16,0-52-16,18-18 15,-18 0-15,35 35 16,1-53-16,-19-17 0,71 35 31,-70-36-31</inkml:trace>
  <inkml:trace contextRef="#ctx0" brushRef="#br0" timeOffset="32310.725">26070 6844 0,'0'35'16,"0"0"-16,18 36 15,0-53-15,-1-1 16,18 1-1,-17-18-15,0 0 16,-1-18-16,1 1 0,17-36 16,-35 17-16,18-16 15,-18 34-15,0 0 16,18 36-16,-18 0 16,17 17-16,-17 18 0,36 53 15,-19-36 1,18 18-16,-35-35 15,18 18-15,-18-36 16,-18 0-16,1-35 16,-1 0-16,-35 0 15,36-17-15,-19-1 16,1-17-16,17 17 0,1 1 16,-1-1-16,0-17 0,1 17 15,17 0-15</inkml:trace>
  <inkml:trace contextRef="#ctx0" brushRef="#br0" timeOffset="32771.448">26776 6279 0,'0'0'16,"0"36"-16,0 52 16,0-35-1,17 70-15,-17-52 16,18 70-16,0-88 15,-1 53-15,1-71 16,0 36-16,-1-54 16,-17 1-1,0-1-15,18-34 16</inkml:trace>
  <inkml:trace contextRef="#ctx0" brushRef="#br0" timeOffset="32966.444">27058 6738 0,'35'53'16,"-70"-106"-16,88 141 16,-35-70-16,52 35 15,-35-18-15,-17-17 0,17-1 16,18 19-16,-35-36 15,0 0-15</inkml:trace>
  <inkml:trace contextRef="#ctx0" brushRef="#br0" timeOffset="33149.432">27323 6791 0,'-53'53'15,"106"-106"-15,-142 141 16,37-17-16,34-36 16,0 0-16,18-17 15,0 0-15,0-1 0</inkml:trace>
  <inkml:trace contextRef="#ctx0" brushRef="#br0" timeOffset="33406.614">27587 6121 0,'0'0'16,"53"70"-16,-18-17 0,-17 0 15,17 18-15,1-18 0,-19 17 16,19 1-16,-36-1 16,17 18-16,-17-17 0,0 0 15,-17-1-15,-1 1 0,-35 52 16,18-70-16</inkml:trace>
  <inkml:trace contextRef="#ctx0" brushRef="#br0" timeOffset="35267.854">21925 6985 0,'0'0'16,"-53"-18"-16,18 1 0,-18 34 15,35 1-15,-17 0 16,17-1-16,1 19 16,-1-1-16,18 18 0,0-18 15,0 0-15,35 18 16,1-35-16,17 17 15,-18-35-15,18 0 0,0-17 16,-18-19-16,18-17 16,-53 18-16,0 0 15,0-1-15,-18-16 16,1 16-16,-19 1 16,19 17-16,-1 18 15,18 18 1,18 35-1,-1-18-15,1 0 0,17 1 16,1-1-16,-1-17 0,0-1 16,0 1-16,18 0 0,-35-18 15,17 0-15,-17 0 0</inkml:trace>
  <inkml:trace contextRef="#ctx0" brushRef="#br0" timeOffset="35511.001">22331 7197 0,'0'0'15,"-18"0"-15,1-18 16,-1 0-16,18 1 0,-18-1 16,1-17-16,-1-18 15,18 35-15,0-17 0,18 17 16,-1 1-16,1-1 15,17 18-15,-17 0 16,-1 0-16,36 18 16,-35-1-16,35 1 15</inkml:trace>
  <inkml:trace contextRef="#ctx0" brushRef="#br0" timeOffset="35875.469">22525 7003 0,'0'0'0,"-18"0"16,1 17-1,17 1-15,0 0 16,0-1-16,0 1 16,17-1-16,-17 1 0,18 0 15,0-18-15,-1 0 0,1 0 16,-1-18-16,1 0 16,-18-17-16,0 18 15,0-19-15,0 19 16,0 34-1,0 19 1,18 16-16,-18 1 16,35 53-16,-17-53 15,-1 53-15,1-53 16,0 17-16,-18-52 16,-18 17-1,-17-35-15,-18 18 16,17-18-16,1-18 15,-18 1-15,18-1 0,0 0 16,-1 1-16,1-18 0,17-18 16,18 17-16</inkml:trace>
  <inkml:trace contextRef="#ctx0" brushRef="#br0" timeOffset="36402.684">23142 7003 0,'0'88'16,"0"-176"-16,18 211 0,0-70 15,-18-18-15,17-17 16,-17 0-16,0-36 16,0-35-1,0 35-15,0-52 16,0 35-16,0-18 16,0 35-16,18-17 15,-1 35-15,1 0 16,0 35-1,-18-17-15,17-1 16,-17 19-16,18-19 16,-18 1-16,18-18 15,-18-35 1,17 17 0,19-35-16,-19 35 15,1 1-15,-1 17 0,1-18 16,0 18-16,17 0 15,-17 18-15,-18 35 16,17-36-16,-17 36 16,18-35-16,0 17 15,-1-17-15,1-1 16</inkml:trace>
  <inkml:trace contextRef="#ctx0" brushRef="#br0" timeOffset="36898.503">23724 6932 0,'-35'0'15,"70"0"-15,-88 18 0,53-1 0,-17 54 16,17-53-16,0 17 16,53 18-1,-18-36-15,0 1 16,-17-53-1,0-1 1,-18 19-16,0-36 16,0 18-16,0 17 0,-18 0 15,18 1-15,-18-1 0,18 36 32,18 17-17,0 0 1,-18-17-16,17-18 0,18 35 15,-17-35 1,0 0 0,-18-35-16,0 17 15,0-17 1,0 17-16,0 1 0,0-1 16,17 36-1,19 17 1,-1 18-1,-17-35-15,34 17 16,-16-18-16,-19-17 0,19 18 16,-19-36-16,1 1 15,-18-1 1</inkml:trace>
  <inkml:trace contextRef="#ctx0" brushRef="#br0" timeOffset="37031.355">24112 6914 0,'0'0'0,"-17"18"16,-19 53-16,19-54 16,-18 54-16,17-36 15,-17 18 1,35-35-16,-18-1 16</inkml:trace>
  <inkml:trace contextRef="#ctx0" brushRef="#br0" timeOffset="38267.01">23601 7638 0,'-18'0'15,"18"-18"1,18 18-1,-18 18 17,17-18-17,-17-18 1,18 18 0,-18-18-16,0 1 15,0-1 1,18 18 109,-18 18-63,0-1-62,0 1 16,0 0-16,0 17 16,17-17-16,1-1 15,-18 1-15,18-18 16,17 17-16,-17-17 15,17 0-15,-17 0 16,-1-17-16,1 17 16,-18-18-16,17 1 0,-17-1 15,18 0-15,-18 1 16,0-19-16,0 19 16,-18-1-16,18 0 15,0 36 1,0 17-1,18 1 1,-18-1-16,18 53 16,-1-53-16,1 18 0,0 0 15,35 35-15,-36-52 16,1 17-16,-1-18 16,-17 0-1,-17-17-15,-1-18 16,-17 17-16,17-17 0,-17-17 15,-36-1 1,36 18-16,-35-17 0,34-1 16,-34 18-1,34 18-15,1-18 16</inkml:trace>
  <inkml:trace contextRef="#ctx0" brushRef="#br0" timeOffset="43026.627">5133 8502 0,'18'0'0,"-1"0"15,18 0-15,-17 0 16,53 0-16,-36-18 16,36 18-16,-36 0 15,53 0 1,-35 0-16,0 0 0,70 0 15,-70 0-15,18 0 16,17 0-16,-17 0 0,17 0 16,88-17-16,-88 17 15,18 0-15,18 0 0,105 0 16,-106-18 0,18 18-16,-17 0 0,17-18 15,0 18-15,177-17 16,-160-1-16,1 18 15,18-18-15,-19 18 0,19-17 0,175-1 16,-157 18 0,193-35-16,-194 17 15,17 1-15,-17-1 0,230-17 16,-213 17-16,195 0 16,-212 1-1,18-1-15,-36 18 0,18-17 16,177 17-16,-195 0 15,0 0-15,-17 0 16,0-18-16,-18 18 0,106 0 16,-141-18-16,88 18 15,-124 0-15,-17 0 16,-35 0-16</inkml:trace>
  <inkml:trace contextRef="#ctx0" brushRef="#br0" timeOffset="44151.241">13988 9984 0,'17'0'31,"1"0"-16,17 0-15,36 17 16,-18-17-16,0 18 0,0-18 16,17 0-16,-17 18 0,18-18 15,17 17-15,-53-17 16</inkml:trace>
  <inkml:trace contextRef="#ctx0" brushRef="#br0" timeOffset="46285.167">21996 10125 0,'-18'0'15,"0"0"1,36 0 46,17 0-46,1 0-16,17 0 16,105-18-16,-52 18 15,123-18-15,-87 18 16,16 0-16,1 0 0,176 18 15,-158 0 1,-1-18-16,0 17 0,-17-17 16,141 18-16,-106-18 15,-123 0-15,17-18 16,-71 18-16</inkml:trace>
  <inkml:trace contextRef="#ctx0" brushRef="#br0" timeOffset="49027.679">10760 10037 0,'35'0'15,"36"0"1,-36 0-16,71 0 16,-53-18-16,0 18 15,-1 0-15,19 18 16</inkml:trace>
  <inkml:trace contextRef="#ctx0" brushRef="#br0" timeOffset="64993.992">21837 10178 0,'35'0'16,"-17"-18"-16,35 18 16,-18-18-16,0 18 15,1-17-15,17 17 0,52 0 16,-34 0-16,88 0 15,-71 0-15,18 0 16,0 0-16,-1 0 16,19 17-16,-1-17 0,18 0 0,-17 0 15,17-17-15,0 17 16,-17-18-16,17 18 0,0-18 16,0 18-16,106-17 15,-141 17-15,88 0 16,-106 0-16,53 0 15,-70 17-15,-18-17 16,-18 0-16,35 18 16,-52-18-16,0 0 15,-18-18 1,-18 1 0,0-1-16,1-17 15,17 0-15,-18-18 16,18 17-16,0-34 15,0 17-15,0 18 16,-18-18-16,18-18 0,0 18 16,0 0-16,-17-70 15,17 52-15,0 18 0,-18-17 16,18-71 0,0 88-16,0-18 0,0 36 15,0-53-15,-17 53 16,17 17-16,0 0 0,0-17 15,0 17-15,0 1 16,0-1-16,0 0 16,-18 1-1,18-1-15,-18 1 16,1 17-16,-19-18 16,-17 18-16,18-18 15,17 18-15,-34 0 16,-19 0-16,18 0 15,0-17-15,-88 17 16,-18-18 0,71 18-16,-124 0 0,107 0 15,-125 0 1,107 0-16,17 0 0,0 0 16,-17-18-16,17 18 0,18 0 15,-18 0-15,0 0 0,18-17 16,-18 17-16,18 0 15,0-18-15,-1 18 0,19-18 16,-1 18-16,-70-35 16,71 35-16,-71-35 15,70 35-15,-70-18 16,70 18-16,-52 0 16,70 0-16,0 0 15,0 0-15,-35 0 16,53 0-16,17 0 0,0 0 15,1 0-15,17 18 16,0-1-16,35 1 16,-17-18-16,17 18 15,-17-18-15,-1 17 16,36 1-16,-53 0 16,18-1-16,-1 19 15,-17-19-15,18 36 16,-18-35-16,0 52 15,0-34-15,0-1 16,18 18-16,-1 53 16,1-18-16,35 71 15,-36-54-15,19 89 16,-1-105-16,-17-1 0,17 0 16,0 36-1,-17-54-15,-1-35 0,-17 18 16,18-17-16,0 16 15,-1-16-15,-17-19 0,18 1 16,0 17 0</inkml:trace>
  <inkml:trace contextRef="#ctx0" brushRef="#br0" timeOffset="66233.855">10971 10231 0,'0'17'31,"0"18"-15,0 1-16,0 34 15,0-34-15,18 17 0,-18-18 16,0 18 0,18-18-16,-18-17 0,0 17 15,0-17-15,0 17 16,0-18-16,0 1 15,17-18 1</inkml:trace>
  <inkml:trace contextRef="#ctx0" brushRef="#br0" timeOffset="66528.607">10813 10460 0,'0'-18'15,"0"1"-15,0-1 0,17-17 16,-17 17-16,18 0 16,17-17-16,-17-18 15,-1 53-15,1-17 16,-18-1-16,18 18 0,-1 0 15,-17 18 1,18-1-16,17 18 16,-17 1-1,17-1-15,1 18 16</inkml:trace>
  <inkml:trace contextRef="#ctx0" brushRef="#br0" timeOffset="67529.956">14252 10354 0,'0'18'0,"18"17"16,-18-17 0,0-1-16,0 54 15,0-36-15,0-17 0,0 17 16,0 0-16,18 1 15,-18-19-15,17 1 16,-17-1-16,18-17 0,-1 18 16,1-36-1,-18 1 1</inkml:trace>
  <inkml:trace contextRef="#ctx0" brushRef="#br0" timeOffset="67817.721">14111 10530 0,'0'0'16,"0"-17"-16,0-1 16,18 1-16,-18-1 15,17 0-15,19-17 16,-19 0-16,1 17 0,0 0 15,-1-17-15,1 0 16,0 35-16,-18-18 16,17 18-16,1 18 15,-18-1-15,17 19 16,19-1-16,-19 0 16,36 1-1,-35-19-15,35 19 16</inkml:trace>
  <inkml:trace contextRef="#ctx0" brushRef="#br0" timeOffset="77678.13">5098 12559 0,'0'18'0,"35"52"16,-17-17-16,17 0 15,-18 17-15,19 1 16,-19 0-16,1-1 0,17 71 16,-17-88-16,0 0 15,-1 35-15,-17-52 16,-17-36-16,-1 0 15,-17-53 1,-18-53-16,35 35 16,0 1-16,1-89 15,17-17 1,0 87-16,35 19 0,36-18 16,-36 70-16,71 0 15,-53 18-15,-18 0 16,36 53-16,-54 0 0,-17-18 15,0 18-15,-17 0 16,-36 35-16,17-52 16,-52 34-16,53-52 15,-36 17-15,54-17 16,-1-18 0,36-18-16,35-17 15</inkml:trace>
  <inkml:trace contextRef="#ctx0" brushRef="#br0" timeOffset="77928.286">5874 12488 0,'0'0'0,"-18"0"0,18 18 0,0 17 16,-18 36-1,18-18-15,0 17 0,0 54 16,0-54-16,36 54 16,-19-71-1,19 0-15,-1-18 0,0 0 16,1 0-16,16-17 16,-16-18-16,17 0 15</inkml:trace>
  <inkml:trace contextRef="#ctx0" brushRef="#br0" timeOffset="78290.867">6262 13018 0,'0'70'16,"0"-140"-16,0 175 0,0-69 0,17-1 15,1 0-15,17-17 0,18-1 16,-35 1-16,17-36 15,-17 18-15,-1-35 0,1 18 16,0-54-16,-18 36 16,0 17-16,0-17 15,0 17-15,-18 18 16,36 35-16,-18-17 16,17 88-16,1-53 15,17 53-15,-17-53 16,0 35-16,-18-53 15,0 0-15,-18-17 16,18 0-16,-35-1 0,-1-17 16,1 0-16,0-35 15,17 0-15,-17-36 16,17 36-16,18 0 16</inkml:trace>
  <inkml:trace contextRef="#ctx0" brushRef="#br0" timeOffset="78636.283">6650 12823 0,'70'-35'15,"-52"18"-15,17-1 16,36 0-16,-53 1 15,17 17-15,-18-18 16,1 18-16,0 0 16,-18-18-16,-18 36 31,18 0-31,-18-1 0,1 19 0,17-19 16,-18 1-16,18 17 15,-17-17-15,17-1 0,-18 19 16,18-19-16,-18-17 31,18-17-31,0-1 16,-17-35-1</inkml:trace>
  <inkml:trace contextRef="#ctx0" brushRef="#br0" timeOffset="78775.153">6738 12665 0,'18'0'0,"-36"0"0,53 17 16,1 19-16,-19-19 15,1 19-15,0-19 16,-1 18-16,18-17 0,1 35 16,-36-35-16,35 17 15,-35-17 1</inkml:trace>
  <inkml:trace contextRef="#ctx0" brushRef="#br0" timeOffset="79129.715">7426 12400 0,'0'0'0,"-18"18"0,18 88 16,0-53-16,-17 17 15,17 1-15,0 17 0,0-18 16,0 19-16,0 52 15,17-71-15,19 18 16,-19-52-16,1-19 16,0 19-16,-1-36 15</inkml:trace>
  <inkml:trace contextRef="#ctx0" brushRef="#br0" timeOffset="79386.278">7726 12894 0,'35'35'15,"-70"-70"-15,88 88 0,-36-35 0,1-1 16,17 19-16,1-19 0,-19 1 15,19-1-15,-19 1 0,18 0 16,1-1-16,-19 1 16,19-18-1,-19 0-15</inkml:trace>
  <inkml:trace contextRef="#ctx0" brushRef="#br0" timeOffset="79573.776">8043 12912 0,'-70'70'16,"140"-140"-16,-175 176 0,52-36 15,17-35-15,1 36 16,35-53-16,0 17 16,0-18-1,18-17-15,-1 0 0,1 0 16</inkml:trace>
  <inkml:trace contextRef="#ctx0" brushRef="#br0" timeOffset="79853.522">8202 12400 0,'35'71'16,"-70"-142"-16,106 177 0,-1-18 16,-35-53-16,36 71 15,-36-53-15,18 71 16,-17-71-16,-19 70 16,-17-70-1,-17 53-15,-1-71 16,-35 36-16,35-54 15,-35 19 1,18-36-16</inkml:trace>
  <inkml:trace contextRef="#ctx0" brushRef="#br0" timeOffset="80469.792">10072 12453 0,'-18'0'15,"1"18"-15,-19-1 16,19 1-16,-19 0 16,1-1-16,0 19 15,-36-1-15,54-18 16,-36 19-16,53-19 15,-18 1-15,36 0 16,52 35 0,-34-36-16,69 18 15,-52-17-15,71 0 16,-71-1-16,-18 1 16,0 0-16,-17-1 0,-1 1 15,-17 0-15,-35-1 16,18 1-16,-19-18 15,19 18-15,-19-18 0</inkml:trace>
  <inkml:trace contextRef="#ctx0" brushRef="#br0" timeOffset="80624.704">9860 13000 0,'35'53'15,"-70"-106"-15,88 123 0,0-34 16,-18-19-16,18-17 15,0 18-15,-18-18 16,1 0 0,-19 0-16</inkml:trace>
  <inkml:trace contextRef="#ctx0" brushRef="#br0" timeOffset="81307.073">10883 12471 0,'0'70'15,"18"-17"-15,-1 0 16,19 18-16,-19 17 16,19-18-16,34 89 15,-52-106-15,35 53 16,-18-71-16,-17-17 0,-18-1 15,0-34 1,-36-36 0,19 0-16,-1 0 15,1 0-15,-19-70 0,36 52 16,-17-88-16,17 89 16,17-1-16,1 18 15,17 18-15,36 0 16,-36 35-16,0 0 0,1 17 15,-19 19-15,1 34 16,-18-34-16,0 16 0,-18-16 16,-35 34-16,36-52 15,-54 35 1,36-36-16,0 1 16,17-18-16,18-18 0</inkml:trace>
  <inkml:trace contextRef="#ctx0" brushRef="#br0" timeOffset="81565.349">11748 12312 0,'0'0'16,"-36"53"-16,36-18 0,-17 71 15,17-53-15,0 17 0,0 1 16,17 0-16,1 52 16,17-70-16,-17 0 0,-1 0 15,19-18-15,34 18 16,-52-35-16,17-18 16,18 0-16,-35-18 15,-1 18-15,1-35 0</inkml:trace>
  <inkml:trace contextRef="#ctx0" brushRef="#br0" timeOffset="81961.581">12171 12841 0,'0'0'16,"0"71"-16,0-54 0,17 54 15,-17-53-15,36 34 16,-19-34-16,19-18 15,-1 0-15,-17 0 16,17-18-16,-17 1 0,17-36 16,-18 18-16,-17 17 15,0-17-15,18 17 16,-18-17-16,0 17 16,0 36-16,0 35 15,0-18-15,18 71 16,-18-36-1,17-17-15,-17 0 0,18 0 16,-18 0-16,0 18 16,0-54-16,-18 18 15,1-17-15,-19-18 16,19 0-16,-18-35 16,17 0-16,0 17 15,1-17-15,-1-1 0,0 1 16,1 0-16,-19-53 15</inkml:trace>
  <inkml:trace contextRef="#ctx0" brushRef="#br0" timeOffset="82274.477">12171 12594 0,'0'-17'16,"0"-1"-16,35-17 15,-35 17 1,18 0-16,-1 1 0,19-19 16,-19 19-16,1-18 15,0 52 1,-1 36-1,1-35-15,17 35 16,-17-36-16,-1 1 16,36 17-1,-35-17-15,17-18 16</inkml:trace>
  <inkml:trace contextRef="#ctx0" brushRef="#br0" timeOffset="82572.687">12965 12312 0,'-18'35'16,"18"-17"-16,0 70 15,0-17-15,-18-18 16,18 105-16,0-87 16,0 52-1,18-70-15,0 18 16,-18-36-16,17 0 0,19 1 16,-19-36-1,18-18 1</inkml:trace>
  <inkml:trace contextRef="#ctx0" brushRef="#br0" timeOffset="82789.297">13247 12788 0,'0'0'15,"17"35"-15,1 1 0,35-1 16,-35-17-16,17-1 16,18 1-16,-18 0 15,0-18-15,-17 0 16</inkml:trace>
  <inkml:trace contextRef="#ctx0" brushRef="#br0" timeOffset="82967.769">13458 12753 0,'0'0'16,"-52"70"-16,34-34 16,-17-1-16,-18 36 15,35-36-15,-17 18 16,35-36-16,0 1 15,17-18-15</inkml:trace>
  <inkml:trace contextRef="#ctx0" brushRef="#br0" timeOffset="83245.007">13653 12400 0,'35'71'16,"-70"-142"-16,87 177 0,1-35 16,-17-19-16,-1-16 0,-17-1 15,17 53-15,-35-53 16,0 18-16,0 18 15,0-18-15,-53 35 16,18-53-16,-1 18 0,-17-17 16</inkml:trace>
  <inkml:trace contextRef="#ctx0" brushRef="#br0" timeOffset="84485.648">14376 6809 0,'-18'0'16,"36"0"0,35 0-1,0-18-15,17 18 16,18-18-16,0 18 0,1-17 16,17-1-16,-1-17 0,125-18 15,-125 35-15,37-17 16,-89 35-16,-1 0 15,-69 0 1,-1 0 0</inkml:trace>
  <inkml:trace contextRef="#ctx0" brushRef="#br0" timeOffset="84876.688">14728 6438 0,'-17'0'15,"34"0"-15,-34 18 0,-1-18 0,-35 53 16,0-36-16,18 19 16,-18-1-16,-53 18 15,53-18-15,1 18 16,16-18-16,1 1 0,0-19 0,35 19 16,17 16-1,19-34-15,87 0 16,-52-18-16,70 17 15,-71-17-15,54 0 16,-71 0-16,0 0 16</inkml:trace>
  <inkml:trace contextRef="#ctx0" brushRef="#br0" timeOffset="85616.155">14570 12577 0,'0'0'0,"-18"0"0,36 0 16,17-18-1,0 18-15,18-18 16,18 18-16,-1-17 0,107-19 16,-89 19-16,18-1 15,0 0-15,70-17 16,-88 18-16,0-1 15,-70 18-15,-18 0 16,-18 0-16,1 0 16</inkml:trace>
  <inkml:trace contextRef="#ctx0" brushRef="#br0" timeOffset="85964.954">14905 12241 0,'0'0'0,"-18"0"16,-17 0-16,0 18 15,17 0-15,-17-1 16,-1 19-16,1-1 0,0 0 0,-53 18 15,52-18-15,-16 1 16,34-1 0,0 0-16,18-17 15,0 17-15,36-17 16,16-1-16,-16 1 16,52 0-16,-53-18 15,18 17-15,0-17 16,18 18-16,-36 0 15,-17-1-15</inkml:trace>
  <inkml:trace contextRef="#ctx0" brushRef="#br0" timeOffset="105334.588">26247 15769 0,'17'18'31,"1"-18"-15,0 0-16,17 17 15,0-17-15,0 18 16,54 0-16,-19-18 16,89 0-16,-71 0 15,141 0-15,-105 0 16,140-18-16,-122 18 15,122-18 1,-140 18-16,-1 0 0,-17 0 16,0 0-16,-36 0 15,1 18-15,-1 0 0,36-1 16,-70 1-16,34-18 16,-52 0-16,-1 0 15,-34-18 1,-1 18-1</inkml:trace>
  <inkml:trace contextRef="#ctx0" brushRef="#br0" timeOffset="106217.921">30692 15822 0,'0'0'16,"-18"0"-16,0 0 0,36 0 16,17-18-1,1 18 1,52 0-16,-18 0 15,89 0-15,-53 0 16,123 18-16,-88-18 16,0 18-16,18-1 0,159 1 15,-177 0 1,0-18-16,-18 17 0,-17-17 16,88 18-16,-123 0 15,17-1-15,-53-17 16,-35 18-16,-17-1 15,-1-17-15</inkml:trace>
  <inkml:trace contextRef="#ctx0" brushRef="#br0" timeOffset="108586.992">27517 13582 0,'0'18'31,"0"35"-31,0-18 16,0 18-16,0 0 15,0-18-15,-18 71 16,18-71-16,0 0 0,0 1 16,0 16-16,0-34 15,0 0-15,0-1 0,-18-17 31</inkml:trace>
  <inkml:trace contextRef="#ctx0" brushRef="#br0" timeOffset="108843.173">27305 14023 0,'0'0'0,"18"35"0,-1-17 15,-17-1-15,18 19 0,0-19 16,-1 1-16,1 0 0,-1-1 16,1 1-16,0-18 0,-1 18 15,1-18-15,0 0 16,17 0-16,-17 0 16,17-36-16,-17 19 15,-1-19 1,1 19-16,-1-1 15,-17 0-15,18 18 0</inkml:trace>
  <inkml:trace contextRef="#ctx0" brushRef="#br0" timeOffset="110563.048">31997 13582 0,'18'0'15,"-18"35"1,0-17-16,17 52 15,-17-34-15,0 52 16,0-53 0,0 36-16,0-36 15,0 0-15,0 18 16,0-18-16,0-17 0,0 0 16,0-1-16,-17-17 15</inkml:trace>
  <inkml:trace contextRef="#ctx0" brushRef="#br0" timeOffset="110778.12">31873 14023 0,'18'53'0,"-36"-106"0,54 123 16,-1-34-16,0-36 15,1 17-15,-1-17 16,0 0-16,0-17 0,54-1 16,-54 0-16,0 1 15,-17-18-15,-1 17 0,1 0 16,-18 1-16</inkml:trace>
  <inkml:trace contextRef="#ctx0" brushRef="#br0" timeOffset="148823.44">5503 13952 0,'-17'0'0,"-19"0"15,19 18-15,-1-18 16,1 0 0,-1 0-16,36 0 31,52 35-31,-17-35 15,18 0-15,123 0 16,-89 0-16,19 0 0,-1-17 16,142-1-1,-124 0-15,0 1 0,0-1 16,0 0-16,0 1 0,-35-1 16,124 1-16,-142 17 15,71 0 1,-89 0-16</inkml:trace>
  <inkml:trace contextRef="#ctx0" brushRef="#br0" timeOffset="149484.587">11254 13758 0,'35'0'16,"35"0"-1,-17 0-15,18 18 16,35-18-16,-18 18 0,35-18 16,1 17-16,-1-17 0,18 0 15,1 18-15,-1-18 0,123 0 16,-140 0-16,87 0 15,-122 18-15,-36-18 16,-1 0-16</inkml:trace>
  <inkml:trace contextRef="#ctx0" brushRef="#br0" timeOffset="176634.746">26017 15822 0,'18'0'15,"17"0"1,1 0-1,-19 0-15,36 0 0,-18 0 16,18 0-16,36 18 16,-19-18-16,-17 17 15,18-17-15,-1 18 0,18-18 16,-17 18-16,35-18 0,88 17 16,-88-17-16,123 18 15,-123-18-15,123 18 16,-141-18-16,106 0 15,-35 17 1,-71-17-16,-17 18 16,52-1-16,1 1 15,-54 0-15,36-1 16,-53-17-16,35 18 16,-53-18-16,36 0 15,-53 0-15,17 0 16,-17 0-1,-1 0 1,1 0-16,-1 0 16,-17-35-16,18 17 15,0-17 1,-18 0-16,17 17 16,19-53-16,-19 18 15,19-35-15,-19 35 16,1-17-16,-1 17 0,1-18 15,0-17-15,-18 18 0,17-1 16,1-70 0,-18 70-16,-18 1 0,18-1 15,-17 1-15,-36-36 16,35 53-16,1 0 0,-1 0 16,18 18-16,-18-36 15,1 36-15,17 0 16,0 17-16,17 0 0,-17-17 15,18 18-15,-36 17 47,18 17-31,-17-17-16,-1 18 16,0-18-16,1 0 15,-1 0-15,-17 0 0,-18 0 16,18 0-16,-54 0 15,37-18-15,-1 18 16,-18-17-16,0 17 0,-105-36 16,88 36-16,-124-17 15,106-1-15,-17 18 16,-124-18-16,124 18 16,-1 0-16,-123 0 15,18 0 1,123 0-16,18 18 0,-106-18 15,106 0-15,-71 0 16,88 0-16,-52 0 16,52 0-16,18 0 15,0 0-15,18-18 0,0 18 16,17-17 0,1 17-16,-1 17 46,18 1-30,0 0 0,-18 17-16,18 18 15,0 0-15,18 53 16,0-18-16,-18-18 0,17 18 16,1 18-16,35 106 15,-36-106-15,1 0 16,17-1-16,-17-16 0,17 87 15,-17-105-15,-18-1 16,0 36-16,0-53 16,0 17-1,0-34-15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3:36:49.77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19861 5539 0,'-17'-18'15,"34"36"-15,-17-36 16,36 0-16,-1 18 16,0 0-16,18 0 15,-18 18-15,1 0 16,-1-1-16,-17 19 0,17 16 15,-35 1-15,-18 36 16,-17-54-16,17 18 16,-52 35-16,52-53 15,18-17 1,35 0 0,71-1-1,-18 1-15,-17-18 16,17 17-1,-70-17-15,17 0 16</inkml:trace>
  <inkml:trace contextRef="#ctx0" brushRef="#br0" timeOffset="215.978">20726 5768 0,'0'0'16,"17"35"-16,1-17 0,35-1 15,-35 1-15,52 17 16,-52-35-16,35 18 16,-18 0-16,0-18 15</inkml:trace>
  <inkml:trace contextRef="#ctx0" brushRef="#br0" timeOffset="382.965">20990 5786 0,'-53'52'15,"106"-104"-15,-123 140 0,34-18 16,19-34-16,-1 17 15,18-36-15,35 18 16,-17-35-16</inkml:trace>
  <inkml:trace contextRef="#ctx0" brushRef="#br0" timeOffset="623.103">21431 5521 0,'0'35'15,"18"-17"-15,-18 70 16,0-53-16,18 71 16,-1-53-16,1 35 15,-1-52-15,19 17 16,-19-18-16,19-18 15,-19-17-15</inkml:trace>
  <inkml:trace contextRef="#ctx0" brushRef="#br0" timeOffset="917.081">21802 5821 0,'0'0'15,"-18"70"-15,18-34 16,0 17-16,18-18 16,17 0-16,0-17 15,1-18-15,-1 0 0,0 0 16,0-18-16,36-17 16,-53 0-16,-1-1 15,1 1-15,-18 0 0,-18-18 16,-17 18-16,-36-1 15,36 19-15,-35-1 16,52 18-16,0 0 16,1 0-16,34 0 15</inkml:trace>
  <inkml:trace contextRef="#ctx0" brushRef="#br0" timeOffset="1138.67">22313 5539 0,'0'0'0,"18"0"15,-1 0-15,1 0 0,0 0 16,17-18-16,-17 18 15,17 0-15,-17 0 16,-1 0-16,1-18 0</inkml:trace>
  <inkml:trace contextRef="#ctx0" brushRef="#br0" timeOffset="1389.84">22737 5362 0,'0'0'16,"0"18"-16,0 0 16,0 17-16,0-18 15,0 36 1,17 0-16,1-35 0,-18 0 15,17 17 1,19-35-16</inkml:trace>
  <inkml:trace contextRef="#ctx0" brushRef="#br0" timeOffset="1650.532">23001 5468 0,'0'18'16,"-18"-1"-16,18 1 16,18 0-1,0-1-15,-1-17 16,1 0 0,0 0-16,-1 0 15,-17-17-15,18-1 0,-18 0 16,0 1-16,-18-19 15,1 19-15,-1 17 16,-35-18-16,35 18 16,-34 0-16</inkml:trace>
  <inkml:trace contextRef="#ctx0" brushRef="#br0" timeOffset="4253.575">24783 5345 0,'0'17'16,"0"54"-1,17-18-15,-17 0 0,18 17 16,-18 71 0,18-88-16,-18 71 15,0-89-15,17 53 16,-17-53-16,0 1 0,18 17 15,-1-36 1</inkml:trace>
  <inkml:trace contextRef="#ctx0" brushRef="#br0" timeOffset="4541.341">25347 5697 0,'18'18'15,"-1"0"-15,19-1 16,-19 1-16,19 0 0,-1-1 15,0 1-15,18-1 0,-35 19 16,17-19-16,18 19 16,-35-19-16,17 1 15</inkml:trace>
  <inkml:trace contextRef="#ctx0" brushRef="#br0" timeOffset="4731.035">25682 5715 0,'0'0'16,"-35"35"-16,0-17 0,-1 35 16,19-36-16,-19 36 15,36-17-15,0-19 16,18 19-16</inkml:trace>
  <inkml:trace contextRef="#ctx0" brushRef="#br0" timeOffset="5143.363">26282 5503 0,'0'36'16,"0"-72"-16,0 107 0,18 17 15,-18-53 1,0 1-16,17 17 0,-17 17 15,18-35-15,0 18 16,-1-35-16,-17 0 16</inkml:trace>
  <inkml:trace contextRef="#ctx0" brushRef="#br0" timeOffset="5461.208">26635 5803 0,'0'71'0,"0"-142"0,0 177 15,0-71-15,17-17 0,1 17 16,17-17-16,-17 0 16,17-1-16,0-17 0,36 0 15,-36-17-15,18-19 16,-35 1-16,-18 0 15,0-1-15,0 1 0,-18 0 16,-17-36-16,0 36 16,-36-18-1,36 35-15,17 1 0,1-1 16,17 1-16,0-1 16,17 0-1,1 18-15</inkml:trace>
  <inkml:trace contextRef="#ctx0" brushRef="#br0" timeOffset="5654.721">27217 5415 0,'53'-17'0,"-106"34"0,123-34 16,-52 17-16,17 0 16,-17-18-16</inkml:trace>
  <inkml:trace contextRef="#ctx0" brushRef="#br0" timeOffset="5866.786">27481 5239 0,'0'35'15,"0"-17"-15,0-1 16,0 1-16,0 17 0,18 1 16,0-1-16,-1 0 15,1-17-15,0-1 16,-1-17-16,1 0 15</inkml:trace>
  <inkml:trace contextRef="#ctx0" brushRef="#br0" timeOffset="6115.796">27799 5292 0,'18'17'15,"-18"1"1,0 0-16,0-1 15,17 1 1,1 0-16,-1-1 16,1-17-16,17 0 0,1-17 15,-1 17-15,-17-36 16,-1 19-16,-17-19 16,-17 19-16,-19-19 15,1 19-15,-36 17 16,36 0-16,-53 0 15</inkml:trace>
  <inkml:trace contextRef="#ctx0" brushRef="#br0" timeOffset="6606.1">26758 5662 0,'0'-18'16,"-17"18"0,17 18 15,0 0-31,-36 17 16,36-17-16,-35-1 15,17 19-15,1-19 0,17 18 16,-18 1-16,18-19 0</inkml:trace>
  <inkml:trace contextRef="#ctx0" brushRef="#br0" timeOffset="16166.521">24747 6456 0,'18'0'31,"0"0"-16,-1 0 1,1-18-16,0 18 0,17 0 16,0 0-16,18 0 0,88 0 15,-53 0-15,18 0 16,0-17-16,17 17 0,1 0 16,-1-18-16,19 18 0,140-18 15,-159 18 1,1-17-16,-1 17 0,1-18 15,-1 0-15,-17 1 0,-18 17 16,-17-18-16,-18 18 0,17 0 16,-52 0-16,-18 18 31</inkml:trace>
  <inkml:trace contextRef="#ctx0" brushRef="#br0" timeOffset="17489.469">19985 6544 0,'18'0'31,"52"0"-15,-35 0-16,106 0 15,-52 0-15,16 0 16,125-18 0,-107 18-16,142-17 15,-142-1-15,160 18 16,-142 0-16,-18-18 0,1 18 16,105 0-16,-123-17 15,0 17-15,52 0 16,-52 0-1,-71 0-15</inkml:trace>
  <inkml:trace contextRef="#ctx0" brushRef="#br0" timeOffset="18791.009">30004 5239 0,'0'17'16,"17"36"-16,-17-17 16,36 69-1,-19-34-15,1 52 16,0-52-16,-1-18 0,-17 0 15,36 35-15,-36-53 16,17 1-16,1-36 31,-18-36-31</inkml:trace>
  <inkml:trace contextRef="#ctx0" brushRef="#br0" timeOffset="19846.587">30110 5274 0,'0'-18'0,"-18"18"16,18-17-1,-18-1 1,36 18 15,0-18-15,-1 1-16,19 17 15,-1-18-15,0 18 0,71-17 16,-53 17-16,0 0 16,0 0-16,0 0 0,-18 17 15,0-17-15,-17 18 0,-18 35 16,-18-36-16,-35 36 15,18-35-15,-53 35 16,52-53-16,1 35 16,18-35-16,17 18 15,17-1-15,18-17 16,36 36 0,-18-19-16,0 1 0,53 35 15,-71-18-15,36 18 16,-54-18-16,1 1 15,-18-19-15,-18 1 0,1 17 16,-36 0-16,-18 1 16,18-36-1,-35 17-15,35-17 16,-53 0-16,53-17 16,18 17-16,-53-18 15,53 18-15,17 0 16,0 0-16</inkml:trace>
  <inkml:trace contextRef="#ctx0" brushRef="#br0" timeOffset="22811.193">3863 7814 0,'18'18'0,"17"-18"15,-18 0-15,36 17 16,-35-17 0</inkml:trace>
  <inkml:trace contextRef="#ctx0" brushRef="#br0" timeOffset="22966.606">4904 7867 0,'0'0'15,"35"0"-15,0-18 0,0 1 16</inkml:trace>
  <inkml:trace contextRef="#ctx0" brushRef="#br0" timeOffset="23105.976">5644 7814 0,'53'-18'0,"-106"36"0,124-36 16,-71 1-16,18-1 15</inkml:trace>
  <inkml:trace contextRef="#ctx0" brushRef="#br0" timeOffset="23561.487">11994 7726 0,'0'0'0,"36"0"0,34-18 15,-52 18-15,17 0 16,-17 0-16,-1-17 16</inkml:trace>
  <inkml:trace contextRef="#ctx0" brushRef="#br0" timeOffset="23707.877">12788 7779 0,'35'0'0,"-70"0"0,106-18 16,-18 18-16,-36-18 15</inkml:trace>
  <inkml:trace contextRef="#ctx0" brushRef="#br0" timeOffset="23939.681">13653 7673 0,'0'0'15,"17"0"-15,1 0 0,17 0 16,-17 0-16,17-18 15,0 18-15,-17 0 16,35 0 0,-18-17-16,0 17 0,-17 0 15,17 0-15,-17 0 0,0-18 16,17 18-16,0 0 16</inkml:trace>
  <inkml:trace contextRef="#ctx0" brushRef="#br0" timeOffset="27646.162">20179 7832 0,'18'17'15,"17"-17"-15,53 18 16,-35-18-16,35 0 16,-17 0-16,35 0 15,-1 0-15,1 0 0,123 0 16,-105-18-16,-1 18 15,-17 0-15,-18 0 0,54 0 16,-90 0 0,1-17-16</inkml:trace>
  <inkml:trace contextRef="#ctx0" brushRef="#br0" timeOffset="28194.118">25206 7761 0,'35'18'15,"1"-18"-15,69 17 16,-34-17-16,141 0 16,-107 0-16,19 0 15,-1 18-15,107 0 16,-124-18-16,52 17 16,-87 1-16</inkml:trace>
  <inkml:trace contextRef="#ctx0" brushRef="#br0" timeOffset="31192.887">30233 6967 0,'18'0'31,"-18"18"0,0 17-15,17-17-16,-17 35 16,0 0-16,18-18 0,-18 36 15,18 52-15,-1-70 16,1 0-16,0 35 15,-1-17 1,-17-54-16,0 1 0,0 0 16,0-1-16,0-34 31,-17-19-15,-1 19-16,0-54 15,18 36-15,-17 0 0,-1-89 16,0 71-1,18-17-15,0 17 0,-17-53 16,17 53-16,17-18 16,1 36-16,0 17 15,35-34-15,-18 52 16,0-18-16,0 18 16,54 0-16,-54 18 15,18-1-15,0-17 0,-18 18 16,18-1-16,0 36 15,-53-35-15,0 17 16,0-17-16,-18 17 0,1-17 0,-1-1 16,-17 19-16,-1-19 15,1-17-15,0 18 0,-1-18 16,1 18-16,0-18 0,17 0 16,-17 0-16,35 17 15,18 1 1,-1 17-16,19 1 15,-1-1-15,53 35 16,-53-34-16,71 17 16,-35-18-16,17 18 15,-70-36-15,17 1 16,-35 0-16,17-1 0,-17 1 16,-17-18-16</inkml:trace>
  <inkml:trace contextRef="#ctx0" brushRef="#br0" timeOffset="35662.919">4110 9613 0,'18'-17'0</inkml:trace>
  <inkml:trace contextRef="#ctx0" brushRef="#br0" timeOffset="35823.847">4604 9631 0,'35'-18'0,"-70"36"0,88-53 16,0 17-16</inkml:trace>
  <inkml:trace contextRef="#ctx0" brushRef="#br0" timeOffset="35924.615">5045 9525 0,'17'0'0</inkml:trace>
  <inkml:trace contextRef="#ctx0" brushRef="#br0" timeOffset="36307.087">12012 9525 0,'18'0'0,"-1"0"16,1 0-16,17-18 0</inkml:trace>
  <inkml:trace contextRef="#ctx0" brushRef="#br0" timeOffset="36458.023">12823 9472 0,'0'0'16,"36"0"-16,-19-18 0,36 1 15</inkml:trace>
  <inkml:trace contextRef="#ctx0" brushRef="#br0" timeOffset="36603.077">13423 9437 0,'18'0'15,"-1"0"-15,-17-18 16,18 18-16</inkml:trace>
  <inkml:trace contextRef="#ctx0" brushRef="#br0" timeOffset="37297.298">20726 9543 0,'0'0'15,"35"0"-15,-17 17 0,52-17 16,-35 0-16,124 0 15,-71-17-15,18 17 0,0-18 16,141-17 0,-124 17-16,124 18 15,-141-18-15,88 18 16</inkml:trace>
  <inkml:trace contextRef="#ctx0" brushRef="#br0" timeOffset="37530.918">26917 9349 0,'317'0'16,"-634"0"-16,793 0 0,-335-18 15</inkml:trace>
  <inkml:trace contextRef="#ctx0" brushRef="#br0" timeOffset="38421.418">30409 8625 0,'0'0'16,"-17"89"-16,17-54 0,0 18 16,17 35-1,1-53-15,0 36 16,-18-54-16,17-17 0,-17-17 31,-17-54-31,17 36 16,-36-71-1,36 71-15,0-18 0,18-53 16,35 18 0,0 70-16,-18 1 0,106 34 15,-88 19 1,0 34-1,-53 1 1,-17-1 0,17-52-16,-36 35 15,36-18-15,-17-17 0,34 35 16,1-18-16,17 18 16,-17-36-16,35 36 15,-53-35-15,17 0 16,-17-1-16,-35-17 15,0 0-15,-36 0 16,36 0-16,-36-17 16,36-1-1,0 18-15,-36 0 16</inkml:trace>
  <inkml:trace contextRef="#ctx0" brushRef="#br0" timeOffset="40189.769">30304 9737 0,'0'35'16,"0"-17"-16,17 35 15,-17-18-15,18 18 0,0 70 16,-1-70 0,1 53-16,-18-71 15,17 18-15,-17-35 16,0-1-16,-17-17 0,17-17 16,-35-36-16,17 0 15,-17-53 1,17 36-16,18-54 15,0 54-15,53-54 16,0 71-16,35 0 16,-35 36-16,53 17 15,-53 17-15,-18 36 16,-17-18-16,-54 36 16,19-36-16,-19 1 15,-17-1-15,-35 18 16,53-36-16,-18 1 15,35-18-15,1 18 0,17 17 16,17-17-16,1-1 16,88 36-16,-53-35 15,53 35-15,-53-36 16,-18 1-16,0 17 0,-17-17 16</inkml:trace>
  <inkml:trace contextRef="#ctx0" brushRef="#br0" timeOffset="40778.623">30286 11024 0,'0'106'15,"0"-212"-15,0 265 0,0-106 0,18 18 16,-18-36-1,17 18-15,-17-71 32,0 0-32,-17-17 0,17-18 15,-18 0 1,18 0-16,0 1 0,0-1 0,0 0 16,35-71-16,1 71 15,34-17-15,-17 52 16,70 18-1,-87 18-15,17-1 0,0 36 16,-36-35-16,-17 17 16,-17 0-16,-36 18 15,17-17-15,-52-1 16,0 0-16,53-17 16,-18 0-1,53-1-15,0 1 16,17 17-16,1-17 0,53 52 15,-18-34-15,52 16 16,-69-34-16,34 17 16,-52-17-16,-18 0 15</inkml:trace>
  <inkml:trace contextRef="#ctx0" brushRef="#br0" timeOffset="41579.887">30374 12065 0,'18'18'16,"-18"-1"-16,17 1 15</inkml:trace>
  <inkml:trace contextRef="#ctx0" brushRef="#br0" timeOffset="41714.746">30427 12277 0,'18'17'16,"-36"-34"-16,53 34 0,-35 1 15,36 0-15</inkml:trace>
  <inkml:trace contextRef="#ctx0" brushRef="#br0" timeOffset="41813.599">30480 12453 0,'0'0'0</inkml:trace>
  <inkml:trace contextRef="#ctx0" brushRef="#br0" timeOffset="41941.439">30533 12629 0,'0'0'0,"0"18"16</inkml:trace>
  <inkml:trace contextRef="#ctx0" brushRef="#br0" timeOffset="79170.865">31203 4798 0,'0'-18'0,"0"1"15,-17-1-15,-1-17 16,0 17-16,18 0 15,-17 1-15,-1-1 0,-53-17 16,36 17-16,-88-17 16,52 35-16,-17 0 15,0 0-15,0 0 16,-106 17-16,105-17 16,-105 53-16,106-35 15,-18 35-15,18-18 0,0 18 16,0 0-16,0 0 0,-54 70 15,89-70-15,1 88 16,34-70 0,36 70-16,-1-70 15,54 87-15,-18-87 16,88 52-16,-71-70 16,107 36-1,-89-54-15,18 0 0,0 0 16,123 1-16,-123-19 15,141-17-15,-124 0 16,106-17-16,-123-1 16,71-17-1,-107 17-15,71-70 16,-70 53-16,-18-36 0,0 18 16,17-106-16,-34 71 15,-1-123-15,-53 105 16,1-18-16,-19 18 15,-17 1-15,-35 16 0,0 1 16,-124-18-16,106 71 16,-105 0-16,105 52 15,0 1-15,18 0 16</inkml:trace>
  <inkml:trace contextRef="#ctx0" brushRef="#br0" timeOffset="81515.014">31256 6720 0,'35'0'15,"-17"0"1,0-17-16,-1 17 15,-17-18 1,18 18 0,-18-17-1,-18-1 1,1 0 0,17 1-1,-18-1-15,-17 18 0,-18-35 16,0 17-1,0 18-15,0-18 16,-17 18-16,-19-17 0,-87 17 16,88 17-16,-106 1 15,106 0-15,-89 17 16,89-17-16,-53 35 16,70-18-16,-52 18 15,70-18-15,18 0 16,-1 1-16,1 16 0,0-16 15,0 52 1,35 18-16,0-53 16,17 17-16,18 1 0,-17-18 15,70 70-15,-17-52 16,52 35-16,-52-54 16,17-16-16,0-1 15,18 0-15,106 1 16,-89-19-16,142 1 15,-142-18-15,142-35 16,-159 17-16,123-35 16,-123 18-16,35-53 15,-71 35-15,-34 0 16,-1-194 0,-70 70-16,-53-17 15,17 106-15,-105-35 16,87 52-16,-122-17 15,105 70 1,18 1-16,-36-1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3:47:34.2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24553 3246 0,'0'17'16,"0"1"-16,18 70 15,0-17-15,-1-1 0,1 18 16,17 106-16,-17-105 16,17 87-16,-17-105 15,35 52 1,-53-105-16,17 17 0,19-17 16,-36-54-1</inkml:trace>
  <inkml:trace contextRef="#ctx0" brushRef="#br0" timeOffset="372.675">24571 3298 0,'106'-35'15,"-212"70"-15,282-105 0,-17 17 16,-88 35-16,-1 18 0,1 0 15,-18 36-15,-18-1 16,-35 53-16,0-35 16,-53 71-16,35-54 15,-34 36 1,52-71-16,17 53 16,36 1-16,-18-54 15,54 35-15,-54-52 16,35 35-16,-34-35 15,-36 35 1,-18-36-16,-53 36 16,19-35-16,-72 35 15,54-36-15,-36 1 16,70 0-16,-17-18 16,53-18-16</inkml:trace>
  <inkml:trace contextRef="#ctx0" brushRef="#br0" timeOffset="678.245">25629 3157 0,'18'53'0,"-36"-106"0,54 142 15,-19-1-15,-17-35 16,18 88-16,0-71 16,-18 1-16,17-1 15,1 1-15,17-18 0,-17 0 16,-1 0-16,1-18 0,17 18 15,-35-35-15,18-1 16</inkml:trace>
  <inkml:trace contextRef="#ctx0" brushRef="#br0" timeOffset="1061.762">26123 3933 0,'0'0'0,"18"0"0,-1 0 16,19-17-16,17-1 15,-36 1-15,19-1 0,-19 0 16,1-35-16,-18 36 15,-35-19-15,17 1 16,-35 18-16,35-1 16,-17 18-16,0 0 15,17 35 1,18-17-16,0 17 0,0 36 16,71 17-1,-1-53 1,1 0-1,-1-35-15,-34 0 16,17-17-16,-36-1 16</inkml:trace>
  <inkml:trace contextRef="#ctx0" brushRef="#br0" timeOffset="1406.607">26582 3669 0,'0'0'0,"0"53"15,0-18-15,17 36 16,1-36-16,17 35 16,1-34-16,17-1 15,-18-17 1,53-18-16,-53-18 16,18-17-16,-35 17 15,0-52-15,-18 34 16,0-52-1,0 53-15,-18-18 16,0 35-16,18 36 16,36 52-1,-19-34-15,18 52 16,1-53 0,-19 18-16,19-18 0,17 36 15,-36-53-15,36 17 16,-53-17-16</inkml:trace>
  <inkml:trace contextRef="#ctx0" brushRef="#br0" timeOffset="23417.956">18274 6826 0,'0'0'16,"0"-17"-1,35 17-15,-17-18 16,-1 18-16,1 0 0,17-18 16,18 18-16,-17-17 0,87-19 15,-52 1-15,-1 18 16,1-19-16,-1 1 0,1 17 16,-18-17-16,0 17 15,35-17-15,-53 17 16,0 1-16,-52 17 15</inkml:trace>
  <inkml:trace contextRef="#ctx0" brushRef="#br0" timeOffset="23829.497">18521 6456 0,'17'0'15,"-34"0"-15,34-18 0,-17 1 16,-17 34 15,-36 36-15,18-35-16,-36 52 15,36-34-15,-53 34 16,52-35-16,1 1 16,17-19-16,-17 19 0,0 17 15,35-36-15,18 18 16,17-17-16,0 0 15,71-18-15,-36 0 16,-17 0-16,71 0 16,-71 0-16,0 0 0,-18 0 15</inkml:trace>
  <inkml:trace contextRef="#ctx0" brushRef="#br0" timeOffset="24507.77">19685 8837 0,'18'0'15,"35"0"1,-18 0-16,18-18 0,70-17 15,-52 0 1,17 0-16,0 17 0,-17 0 16,17 1-16,35-19 15,-87 36-15,17-17 16,-36 17-16,1 0 0,0 0 16,-18 17-16,-36 1 15</inkml:trace>
  <inkml:trace contextRef="#ctx0" brushRef="#br0" timeOffset="24863.99">20003 8520 0,'0'0'0,"-18"17"15,0 1 1,-35 17-16,18-17 16,17-1-16,-17 1 0,-18 35 15,36-35 1,-1 35-16,18-18 15,0-18-15,0 1 0,0 17 16,18-17-16,-1 0 0,18-1 16,18 1-16,-17 0 15,-1-18-15,53 0 16,-35 0-16,-18 0 16,1-18-16</inkml:trace>
  <inkml:trace contextRef="#ctx0" brushRef="#br0" timeOffset="62807.951">23742 5362 0,'0'18'16,"18"70"0,17-35-16,-17 0 15,17 17-15,18 89 16,-36-88-16,1-1 16,17 71-1,-17-105-15,0 34 0,-18-52 16,0-36-1,17-17-15,1-36 16,-1 19-16,19-19 16,-1 53-16,18 1 15,-35 17-15,34 17 16,-34-17-16,17 36 16,-35-19-16,0 1 15,-17 0-15,17-1 0,-53 18 16,18-17-1,-18 0-15,35-18 16,0-18-16</inkml:trace>
  <inkml:trace contextRef="#ctx0" brushRef="#br0" timeOffset="62956.847">24430 5962 0,'0'0'16,"18"18"-16,-18-1 0,17 1 16,1-18-16,-1-18 15</inkml:trace>
  <inkml:trace contextRef="#ctx0" brushRef="#br0" timeOffset="63098.724">24412 5715 0,'18'-18'31,"17"18"-15</inkml:trace>
  <inkml:trace contextRef="#ctx0" brushRef="#br0" timeOffset="63359.044">24536 5327 0,'0'0'0,"35"106"0,-35-36 15,35 71-15,1 1 16,-1-19 0,18-17-1,-18-71-15,-17 0 0,-1-17 16,36 0-16</inkml:trace>
  <inkml:trace contextRef="#ctx0" brushRef="#br0" timeOffset="63524.846">24924 5821 0,'17'53'16,"-34"-106"-16,34 123 0,1-52 16,0 17-1,-18-17-15,35 0 16</inkml:trace>
  <inkml:trace contextRef="#ctx0" brushRef="#br0" timeOffset="63653.74">24959 5662 0,'18'18'15</inkml:trace>
  <inkml:trace contextRef="#ctx0" brushRef="#br0" timeOffset="63925.517">25083 5786 0,'17'-18'15,"18"18"-15,-17-18 16,0 36-16,-1-18 16,19 35-16,-36-17 15,17-1-15,1 19 16,0-19-16,-18 1 0,35 0 15,-18-18 1</inkml:trace>
  <inkml:trace contextRef="#ctx0" brushRef="#br0" timeOffset="64510.573">25541 5733 0,'-18'-18'0,"1"18"15,-1 0-15,1 0 16,-1 18-16,0-1 16,1 1-1,17 17-15,0-17 16,17-1-16,1 1 15,17 0-15,-17-18 16,17-18-16,-17 0 16,-1-17-1,-17 18-15,0-19 16,0 19-16,0 34 16,18 19-1,-18-1-15,18 0 16,-1 53-1,1-52-15,17 34 16,-35-35-16,0 18 16,0-35-16,0 0 0,-35-1 15,17-17-15,-35-17 16,36-1-16,-36-17 16,18 17-16,17-17 15,0 17-15</inkml:trace>
  <inkml:trace contextRef="#ctx0" brushRef="#br0" timeOffset="65199.717">25629 5697 0,'0'0'16,"18"53"-16,-18-17 0,18-1 15,-1-35-15,19 17 16,-19-17-16,18-17 16,-17-1-1,-18-17-15,0 17 16,0-17 0,0 17-16,0 1 15,0 34 1,0 1-16,0 0 15,18 17-15,-1-17 16,1-18 0,0 17-16,-1-17 15,-17-17-15,18-1 16,-18 0-16,18 1 16,-1 17-1,1-18 1,-1 18-1,1 18-15,0-1 16,-18 1 0,17-18-16,-17 18 0,0-1 15,0 1-15,18-18 16,0 17 0,-1-17-1,1-17 1,0 17 15,-18-18-15,17 18-1,-17-17 1,18-1-16,-18 0 16,0 1-16,-18-19 15,18 19-15,0-1 16,-17-17-1,17-18-15,0 35 16,0-17-16,0-36 16,0-34-1</inkml:trace>
  <inkml:trace contextRef="#ctx0" brushRef="#br0" timeOffset="65421.307">26035 5098 0,'0'35'16,"-18"-17"-16,18 17 0,0 0 15,18 0-15,-18 18 0,0 0 16,18 0-16,-18-18 0,17 18 16,19 36-1,-19-54-15,1 18 16,-1-18-16,1-17 16,-18-1-16,18-17 15,-18-17 1,17 17-1</inkml:trace>
  <inkml:trace contextRef="#ctx0" brushRef="#br0" timeOffset="66824.101">26035 5697 0,'0'-17'78,"-18"17"-63,1 0 1,-1 0-16,0 0 16,-17 0-16,18 17 15,17 1 1,-18 0-16,18 35 16,18-36-16,-1 18 15,1-17 1,17-18-16,-17 0 15,-1-18 1,1 1-16,-18-1 0,0-17 16,0 17-1,0-17-15,0 17 16,0 36 15,35 17-15,-17-35-16,0 18 15,17 0 1,-35-1-16,17-17 0,1 0 16,0 0-16</inkml:trace>
  <inkml:trace contextRef="#ctx0" brushRef="#br0" timeOffset="68787.897">26882 5521 0,'17'0'15,"1"0"-15,0 0 16,-1-18-16,1-17 0,17-18 15,-35 18-15,0-36 16,-17 54-16,-19-19 16,19 36-1,-36 0-15,35 18 16,-17 35-16,35-18 16,0 1-16,17 34 15,54 1 1,-36-54-16,53 19 15,-52-36-15,34 0 16,-52 0-16,0-36 16,-18 19-16,0-19 15,-18 19-15,0-19 16,1 36-16,17-17 16,17 17-1,1 17 1,17 1-16,-17-18 0,17 18 15,-17-18-15,17-18 16,-17 0 0,-18 1-1,-18-1-15,18 1 16,0-1-16,-18 0 0,18 1 16,18-19-16,0 19 15,17-1 1,-17 0-16,17 18 15,-18 0-15,1 0 16,-18 18-16,0 0 16,-18 35-16,18-18 15,0-17-15,0-1 0,0 18 16,18-17 0,0-18-16,-1 0 15,1 0-15,0-18 16,-1 1-1,-17-1-15,-17-17 16,17 17-16,-18 18 16,18-17-16,0 34 31,18 1-31,17-18 16,-17 0-16,35 0 15,-36 0-15,18-35 16,-17 17-1,-18-53-15,0 54 16,-18-71-16,18 52 16,-52-70-16,34 54 15,-35-72-15,35 54 16,-35-1 0,36 53-16,17 54 15,17 69 1,19-34-16,-19 0 0,54 70 15,-36-71-15,53 18 16,-52-35 0,-1-35-16,18 35 15,-18-53-15,-17 0 16,-1 0-16,-17-18 0,0 1 16,0-1-16,0-17 0,0 17 15,-17-35-15,-1 35 16,18 1-1,-18-1-15,18 36 16,18-1 0,0 1-16,-1 0 15,1-1-15,0 1 16,-1 0-16,1-1 0,0-17 16,-18-17 15,0-19-16,0 19-15,0-1 0,0 0 16,17 1 0,1 17-16,-1 0 15,1 0-15,0 17 16,17-17-16,-17 18 16,17-18-1,-17 0-15,-18-18 47,-18 18-31,18 18-16,0 0 31,0-1-31,18 1 16,-1-18-1,1 0-15,0 0 16,-1-18-1,-17 1 1,-17-1 0,17 0-1,17 18 32,18 0-47,-17 0 16,17 0-1</inkml:trace>
  <inkml:trace contextRef="#ctx0" brushRef="#br0" timeOffset="68936.793">28346 5151 0,'0'-18'15,"0"36"-15,0-54 0,17 19 16,19-1 0,-1 18-16,18-35 15,-18 17-15,-17 18 16,17-18-16,-17 1 0,17-1 15,-35 1 1,0-19-16,-18 19 16</inkml:trace>
  <inkml:trace contextRef="#ctx0" brushRef="#br0" timeOffset="69097.722">28452 4798 0,'0'0'15,"35"88"-15,-18-35 0,1-18 16,17 36-16,-17-36 16,0 0-16,17 1 15,-17-19-15,-18 1 16,17-18-16</inkml:trace>
  <inkml:trace contextRef="#ctx0" brushRef="#br0" timeOffset="69247.118">28734 5045 0,'35'35'0,"-70"-70"0,88 88 16,-36-36-16,1-17 16</inkml:trace>
  <inkml:trace contextRef="#ctx0" brushRef="#br0" timeOffset="69727.853">28857 5062 0,'0'0'15,"18"36"-15,-18-19 0,18-17 16,-1 0 0,1 0-16,-18-17 15,17-1-15,-17 0 16,0 1-16,0-1 15,-35-17 1,18 35-16,34-18 16,1 18-1,17 18 1,-17-18-16,-1 0 16,-17 17-16,18-17 15,0 0 1,-18-17-1,17 17-15,1 0 16,0 17 0,-1-17-16,-17 18 15,18 0-15</inkml:trace>
  <inkml:trace contextRef="#ctx0" brushRef="#br0" timeOffset="70426.864">29880 4657 0,'0'0'16,"18"17"-16,-18 1 0,35 35 16,-17-35-16,-1-1 0,19 18 15,-1-35-15,0 18 16,-17-36-16,0 1 15,-1-18 1,-17-18-16,0 17 16,0-17-16,-17 36 15,17-1-15,17 36 32,1-1-17,0 1-15,-1 0 0,1-1 0,17 19 16,-35-19-16,35-17 15,-17 0 1,-18-17 0,0-1-16,18 0 0,-18-35 15,17 36-15,1-19 16,0 19 0,-1 17-16,1 17 15,-1 1 1,1 0-16,0-1 15,-1 1-15,1 0 16,17-1-16</inkml:trace>
  <inkml:trace contextRef="#ctx0" brushRef="#br0" timeOffset="70825.76">30603 4533 0,'-35'18'16,"70"-36"-16,-70 53 16,35-17-16,-17 0 15,17-1-15,17 1 0,1-18 16,-1 18-16,1-18 0,17 0 16,-17-18-16,17 0 15,-35 1-15,36-36 16,-36 18-16,0 17 15,0-35-15,-36-35 16,19 35-16,-1 0 0,-70-141 16,53 123-1,17 71 1,18 18 0,0 53-16,18-18 15,17 70 1,0-70-16,-17 0 0,17 0 15,0 0-15,1-18 0,17 18 16,-18-18-16,0-17 16,-17-18-16</inkml:trace>
  <inkml:trace contextRef="#ctx0" brushRef="#br0" timeOffset="71173.185">30886 4498 0,'17'0'16,"1"-18"-16,0 1 15,-1 17-15,-17-18 16,0 0-16,0 1 16,-17 17-16,-1-18 15,0 18-15,1 0 16,17 18-1,0 17-15,0-17 16,35 17 0,-17-35-16,-1 18 15,19-18-15,-19 0 0,1 0 0,-1 0 16,1-18-16,-18 0 16,0 1-16,0-1 15,0-17 1,0 17-16,0 0 15,18 1-15</inkml:trace>
  <inkml:trace contextRef="#ctx0" brushRef="#br0" timeOffset="71433.368">31221 4286 0,'-35'0'16,"70"0"-16,-88 0 0,53 18 16,18 0-16,-1 17 15,1-18-15,-1 1 16,19 0-16,-19-1 16,1-17-16,0 18 0,-18 0 15,17-1-15,-34-17 16,-1 18-1,0-18-15,1 0 0,-1-18 16,18 1-16</inkml:trace>
  <inkml:trace contextRef="#ctx0" brushRef="#br0" timeOffset="71622.174">31344 4286 0,'53'0'16,"-106"0"-16,124 0 0,-36-17 16,-17 17-16,17-18 0,0 0 15,-17 18-15,-18-17 16,0-1 0,-35 0-1</inkml:trace>
  <inkml:trace contextRef="#ctx0" brushRef="#br0" timeOffset="71823.925">31450 4092 0,'0'0'15,"18"88"-15,-1-52 0,1 34 16,17 1-1,-17-54-15,0 19 16,-18-19-16,17-17 0,19 18 16,-19-36-16</inkml:trace>
  <inkml:trace contextRef="#ctx0" brushRef="#br0" timeOffset="72113.193">31697 4233 0,'0'0'0,"18"18"0,-18 0 16,0-1-16,0 1 0,17-18 16,-17 18-16,18-18 15,-18 17-15,35-17 16,-17 0-16,0-17 16,-18-1-16,17-17 15,-17 17-15,0 0 16,0 1-16,18-1 15,-1 18 1,1 18 0,-18-1-16,18 19 15,-18-19-15,17 1 16,1 0-16,17-18 16</inkml:trace>
  <inkml:trace contextRef="#ctx0" brushRef="#br0" timeOffset="72501.832">32015 4163 0,'0'0'16,"-18"53"-16,18-36 0,0 19 15,18-1-15,-18-17 16,35-1-1,-17 1-15,-1-18 0,1 0 16,-18-18-16,17 1 16,-17-1-16,0-17 0,0-18 15,-17 17-15,-1-52 16,18 18-16,-53-36 16,36 35-1,-1 36-15,0 0 0,18 17 16,-17 0-1,17 36-15,0 53 16,0-36-16,17 53 16,1-35-16,17 18 15,-17-18-15,0-18 16,-1 0-16,18 18 16,-17-35-16,0-1 15</inkml:trace>
  <inkml:trace contextRef="#ctx0" brushRef="#br0" timeOffset="72985.099">32226 4128 0,'0'35'16,"0"-18"-16,18 19 16,-18-19-16,35 1 15,-17 0 1,-1-18-16,19 0 15,-36-18-15,17 0 16,-17-17-16,0 17 16,18-34-16,-18 34 15,0 0-15,0-17 16,18 17-16,-1 36 16,1 35-1,-18-18-15,18 53 16,-1-35-16,18 53 15,-35-53-15,18 0 16,0-18-16,-18 0 0,17 18 16,-17-35-16,0 0 15,-17-18-15,-1 0 16,0 0-16,-52-36 16,52 1-16,-17 17 15,17 1-15,1-18 0,17 17 16,0-17-16,17-18 15,-17 35-15,18 0 0,17 1 16,1-1 0,-19 1-16,18-1 15,-17 18-15,-18-18 16,18 18 0</inkml:trace>
  <inkml:trace contextRef="#ctx0" brushRef="#br0" timeOffset="73675.205">31468 3951 0,'0'-18'16,"-18"1"-16,18-1 15,-17 18 1,17 18-16,0-1 16,0 36-1,17-35-15,-17 17 0,35 36 16,-17-36-16,-18 0 15,35 18 1,-35-35-16</inkml:trace>
  <inkml:trace contextRef="#ctx0" brushRef="#br0" timeOffset="88425.177">25206 4586 0,'0'18'0</inkml:trace>
  <inkml:trace contextRef="#ctx0" brushRef="#br0" timeOffset="88783.62">25083 4657 0,'0'0'16,"17"0"-1,54-18 1,-18 18-16,17-18 16,89 18-1,-53-17-15,123 17 0,-88-18 16,0 18-16,159-18 16,-159 1-16,0-1 0,124-17 15,-177 17 1,0 18-16,-17-17 15</inkml:trace>
  <inkml:trace contextRef="#ctx0" brushRef="#br0" timeOffset="97766.61">30251 5045 0,'-18'0'15,"0"0"32,36 0 0,53-36-31,-1 36-16,107-35 15,-72 0-15,1 17 16,35 1-16,-17-1 0,158-17 16,-141 17-16,141 0 15,-141 18-15,-17-17 16,-1 17-16,-17-18 0,53 1 16,-106 17-1,0 0-15,-36 0 16</inkml:trace>
  <inkml:trace contextRef="#ctx0" brushRef="#br0" timeOffset="196205.081">24747 18468 0,'0'0'15,"18"0"1,17-18 0,18-17-16,0 17 15,88-70-15,-70 35 16,17 0-16,18 0 16,0-17-16,105-71 15,-122 88-15,87-53 0,-106 71 16,-17-1-16,-17 1 15,-19 18-15,19-1 16,-36 0-16,0 36 0,-36 17 16,19-17-16,-1-18 15</inkml:trace>
  <inkml:trace contextRef="#ctx0" brushRef="#br0" timeOffset="196678.834">25100 18062 0,'-17'0'31,"-1"18"-31,0-18 16,-17 53-16,17-18 15,-52 18-15,52-18 16,-52 36-16,52-36 16,-35 36-1,35-54-15,18 1 0,0 17 16,0-17-16,36 17 16,-1-17-16,53-1 15,-35 1-15,71-18 16,-72 0-16,54 0 15,-53 0-15,18 0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3:58:09.09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10989 2434 0,'-18'-17'16,"36"17"15,17-18-31,-17 18 15,0 0-15,-1 0 0,1 0 16,17 0-16,0 0 0,36 18 16,-36-18-1,18 0-15,-18 0 0,36 0 16,-18 0-16,17 0 0,1 0 16,88 0-16,-71-18 15,106 0 1,-88 1-16,17-1 0,18 0 15,1 18-15,122-35 16,-158 35-16,141-18 16,-124 18-16,124-17 15,-106 17-15,1 0 0,175-18 16,-158 18 0,17-17-16,1 17 0,-19 0 15,160 0-15,-177 0 16,0 0-16,-17 17 0,17 1 15,141 35 1,-53-18-16,-123-17 16,-18-1-16,-17 1 0,17-18 15,-53 0-15,-17 0 16,-18-18-16,-18 1 16,-17-1-16</inkml:trace>
  <inkml:trace contextRef="#ctx0" brushRef="#br0" timeOffset="15961.519">23248 4022 0,'0'-18'15,"35"18"17,18-18-32,0 18 15,53 0-15,35 0 16,-53 0-16,71-17 15,-88 17-15,-1-18 16,-35 18-16,18-18 16,-17 1-16,-19 17 15</inkml:trace>
  <inkml:trace contextRef="#ctx0" brushRef="#br0" timeOffset="16243.062">23477 3722 0,'-70'53'15,"140"-106"-15,-193 123 0,88-52 16,-18 0-16,17 17 0,-34 18 15,52-36-15,1 36 16,17-17 0,17-19-16,1 1 15,17 17-15,0-35 0,18 18 0,0 0 16,0-18-16,53 17 16</inkml:trace>
  <inkml:trace contextRef="#ctx0" brushRef="#br0" timeOffset="16754.698">24571 5838 0,'0'0'15,"53"0"-15,-35 0 0,34 0 16,-16 0-16,87-17 16,-70 17-16,0 0 0,0 0 15,35 0-15,-53-18 16,1 18-16,-19 0 16,1 0-1</inkml:trace>
  <inkml:trace contextRef="#ctx0" brushRef="#br0" timeOffset="17038.45">24871 5627 0,'0'0'0,"-18"0"0,-17 0 15,-18 17 1,18-17-16,-1 18 0,-16 0 16,16-1-16,-17 19 0,0-1 15,36-17-15,-1 17 16,36-18 0,17 1-16,0 0 0,18-1 15,0 1-15,53 0 16,-53-1-16,35 1 15</inkml:trace>
  <inkml:trace contextRef="#ctx0" brushRef="#br0" timeOffset="17889.213">24818 7708 0,'18'0'16,"17"0"-1,0 0-15,0 0 16,18 0-16,0 0 0,71 18 16,-54-18-1,1-18-15,-1 18 0,-17 0 16,18 0-16,-36 0 16,0 0-16</inkml:trace>
  <inkml:trace contextRef="#ctx0" brushRef="#br0" timeOffset="18285.06">25312 7461 0,'0'0'16,"-18"0"-16,1 18 15,-19-18-15,1 18 0,-53 17 16,35-18-1,-35 19-15,52-19 16,1 1-16,-18 17 16,36 1-16,34-19 15,36 18 1,-18-17-16,18 0 16,36 17-16,-54-17 15,53 17-15,-53-17 16,1-1-16,-1 1 15</inkml:trace>
  <inkml:trace contextRef="#ctx0" brushRef="#br0" timeOffset="59365.338">12206 8290 0,'18'0'47,"17"0"-31,-17 0-16,35 18 15,-36-18 1,19 0-16,-1 0 0,0 0 16,71 0-16,-53 0 15,70 0-15,-70-18 16,71 18 0,-71 0-16,0 0 0,17 0 15,-17 18-15,88-18 16,-53 0-16,-17 0 15,17 0-15,0 0 0,89 0 16,-89-18-16,0 1 16,0 17-16,-17-18 0,88 18 15,-71-18-15,53 18 16,-53 0-16,0 0 16,71 0-1,-88 0-15,-1 0 0,54 0 16,-89 0-16,0 0 0,0 0 15,1 0-15,-19 0 16,1 0-16,17 0 16,-17 0-16,-1 0 15,1 0-15,-18-17 16,-18-1 0</inkml:trace>
  <inkml:trace contextRef="#ctx0" brushRef="#br0" timeOffset="63769.501">14252 8449 0,'-17'0'15,"17"-18"1,0 1 15,17 34-15,-17 1 0,18-18-1,0 0-15,-1 0 16,18 0-16,-17 0 15,17 0-15,36-18 16,-36 18-16,53-17 16,-17 17-16,-18 0 0,17-18 15,72 18-15,-72 18 16,1-18-16,-1 0 0,18 0 16,71 0-1,-71 0-15,1 17 0,-1-17 16,18 0-16,105 0 15,-105 0-15,0 18 0,-18-18 16,106 0-16,-106 18 16,-17-18-16,52 17 15,-70-17-15,18 0 16,-54 18-16,19-18 16,-19 0-16</inkml:trace>
  <inkml:trace contextRef="#ctx0" brushRef="#br0" timeOffset="68023.744">15893 8661 0,'-18'0'16,"18"-18"46,18 18-30,-1 0-17,1 0 1,0 0-16,17 0 15,-18 0-15,1 0 16,0 0-16,17 0 16,-17 0-16,17 0 15,0 0-15,36 0 16,-36 0-16,53 0 16,-35 0-16,71 0 15,-54 0-15,89 0 16,-88 0-16,17-18 15,0 18-15,0-17 0,71 17 16,-89 0-16,54-18 16,-54 18-16,72 0 15,-72 0-15,1 0 16,87 0-16,1 0 16,-71 0-16,-17 0 15,88 0 1,-89-17-16,-17 17 0,18 0 15,17-18-15,-53 18 16,0 0-16,-17 0 16,-18 18 46,-18-18-62</inkml:trace>
  <inkml:trace contextRef="#ctx0" brushRef="#br0" timeOffset="72685.124">17709 8872 0,'18'-17'31,"0"17"-15,-18-18-16,17 18 15,36 0 1,-17 0-16,34 0 16,1-18-16,52 18 15,-35 0-15,1-17 0,-1 17 16,18 0-16,-1 0 0,107 0 15,-88 0-15,140-18 16,-123 18 0,0-17-16,0 17 0,106-18 15,-158 18-15,87 0 16,-123 0-16,0-18 16,-18 18-16,0 0 15,-35 18-15,-17-36 16,-36 18-1,35-17 1,-17-1-16</inkml:trace>
  <inkml:trace contextRef="#ctx0" brushRef="#br0" timeOffset="84680.119">8026 8978 0,'0'-35'15,"-18"35"-15,18-35 16,-18 17 0,-17-17-16,18 35 15,-19 0-15,1 0 16,-18 17-16,0 1 0,18 17 0,-53 53 15,52-52 1,19 70-16,17-53 16,0-1-16,17-16 0,1 17 15,53 17-15,-19-52 16,37 35-16,-36-53 16,52 17-1,-52-17-15,53-17 16,-71-1-16,36-35 15,-53 36-15,-18-1 16,17-17-16</inkml:trace>
  <inkml:trace contextRef="#ctx0" brushRef="#br0" timeOffset="84902.711">8273 9313 0,'0'-17'0,"0"34"0,-36-34 15,19 17-15,17 17 16,-18 1-16,0 0 16,1-1-16,17 19 0,0-1 15,17-18-15,36 1 16,-17-18-16,-19 0 15,19 0-15,-1 0 0,18-35 16,-18 17-16,-17-35 16,-18 36-16,0-1 15,0-17-15,-18 17 0,-17 0 16,-1-17-16,1 35 16,18-17-16,-19 17 15,36 17 1,0 1-16</inkml:trace>
  <inkml:trace contextRef="#ctx0" brushRef="#br0" timeOffset="85335.362">8590 9437 0,'0'0'15,"0"35"-15,0-17 0,18-1 16,-1 1-16,1-18 15,0 0 1,-1 0-16,-17-18 16,18-17-16,-18 17 15,0-34-15,0 34 16,0 0-16,18 18 31,-18 36-15,17-1-16,1 0 15,-18-17-15,35-1 16,-17-17-16,-18-17 16,17-1-1,-17 0-15,0 1 16,18-1-16,0-17 16,-1 35-16,1 0 15,0 18-15,-18-1 16,35 18-16,-35-17 15,18-18-15,-18 18 16,35-1-16,-35 1 16</inkml:trace>
  <inkml:trace contextRef="#ctx0" brushRef="#br0" timeOffset="85930.945">9066 9313 0,'18'-17'32,"0"17"-17,-1 0-15,1-18 16,0 18-16,17 0 0,18-18 16,-36 18-16,19-17 15,-19 17 1,-17-18-16,-17 18 31</inkml:trace>
  <inkml:trace contextRef="#ctx0" brushRef="#br0" timeOffset="86168.342">9155 8890 0,'0'18'16,"0"17"-16,0 35 15,0-17-15,17 18 16,-17-18-16,18 0 0,0 53 16,-1-53-1,1-1-15,-18-16 16,17-19-16,1 19 15</inkml:trace>
  <inkml:trace contextRef="#ctx0" brushRef="#br0" timeOffset="87137.797">8573 9331 0,'-18'0'47,"18"-18"0,0 1-16,0 34 16,0 1-31,0 0-16,0 17 15,0-17-15,0-1 0,0 18 16,18-17 0,-18 0-16,35 17 15,-18-35-15,19 18 16,-19-36-1,1 18 1,-18-18-16,18 1 16,-18-1-16,0 0 15,0 1-15,0-1 0,-18-35 16,18 36-16,0-19 16,-18 19-16,18-1 15,0 0 1,0 36-1,0 0-15,0 17 16,0-17-16,0 17 0,0 18 16,0-36-16,0 19 15,0-19-15,18 1 16,0-18-16,-1 18 16,1-18-16,0 0 15,-1-18-15</inkml:trace>
  <inkml:trace contextRef="#ctx0" brushRef="#br0" timeOffset="87576.464">8855 9402 0,'0'0'16,"0"35"-16,-18-18 0,18 19 16,0-1-16,0-17 15,0 17 1,0-17-16,18-18 16,-18 17-16,0-34 15,0-1 1,17-35-16,-17 35 15,18-17-15,-18 17 16,0 1-16,35-18 16,-35 17-16,18 18 15,0 0-15,-1 35 16,-17-17-16,18-1 16,-1 19-16,1-1 15,0-17-15,-18-1 16,17 1-16,-17 0 0,18-18 15,-18 17-15,0 1 16,0-1-16,0 1 16</inkml:trace>
  <inkml:trace contextRef="#ctx0" brushRef="#br0" timeOffset="91408.174">7938 10231 0,'-18'-18'16,"36"36"-16,-36-54 0,0 19 15,18-1-15,18 0 16,35 1 0,-18 17-16,53 0 15,-35 0-15,53 17 16,-71 19-16,53 17 16,-52-18-16,-1 35 15,-35-34-15,0-1 16,0 18-16,-18-18 0,1 0 15,-19 1-15,19-19 16,-18 1-16,-1 0 0,-34 17 16,52-35-16,0 0 15,36 0-15,0 18 16,70-18 0,-53 0-16,18 0 0,0 0 15,0 0-15,-18 17 16,1-17-16,34 18 0</inkml:trace>
  <inkml:trace contextRef="#ctx0" brushRef="#br0" timeOffset="92564.842">8237 11642 0,'0'-18'16,"-17"18"-16,-1 18 15,18-1-15,-18 54 16,1-36-16,17 18 16,-18 0-16,18-18 0,0 53 15,0-52-15,18 34 16,-1-52-1,1 17-15,0-17 0,-1-1 16,-17 1-16,18 0 0</inkml:trace>
  <inkml:trace contextRef="#ctx0" brushRef="#br0" timeOffset="93372.558">8255 13300 0,'0'-36'15,"0"19"-15,-18 34 31,18 36-31,0 0 16,0 35-16,0-35 16,0 53-16,0-53 15,18 0-15,0-18 16,-1 1-16,1-1 0,0 0 16,-1-17-16</inkml:trace>
  <inkml:trace contextRef="#ctx0" brushRef="#br0" timeOffset="93905.976">8290 14834 0,'-17'0'0,"17"53"16,-18-17-16,18 69 15,0-69 1,0 17-16,18-1 0,-18 1 16,17 0-16,-17 0 0,18 35 15,0-52-15,-18 52 16</inkml:trace>
  <inkml:trace contextRef="#ctx0" brushRef="#br0" timeOffset="94399.789">8290 16263 0,'0'0'16,"-17"-18"-16,17 36 16,0 35-1,0 0-15,-18 53 16,18-36 0,0 1-16,0-18 0,0 88 15,0-71-15,18-17 16,-18 0-16</inkml:trace>
  <inkml:trace contextRef="#ctx0" brushRef="#br0" timeOffset="117563.032">12471 8855 0,'0'-18'15,"0"0"-15,0 1 16,-18 17 0,0-18-16,-17 1 15,0 17-15,17 0 16,-52 0 0,17 0-16,17 0 0,19 17 15,-36 18 1,35 1-16,1-19 0,-1 19 15,0 17-15,18-18 0,-17 18 16,17 0-16,17 35 16,1-35-16,35 17 15,-35-34-15,52 17 16,-35-18-16,1-35 16,17 17-16,17-17 15,-35 0-15,18 0 16,-35 0-16,0 0 0,-1-17 15</inkml:trace>
  <inkml:trace contextRef="#ctx0" brushRef="#br0" timeOffset="119760.606">12788 9243 0,'-17'0'16,"-1"0"-1,0 0 1,1 0-16,-1 17 15,0 1 1,1 0-16,17 17 0,0 0 16,0-17-16,35 35 15,-17-36-15,35 1 16,-18-18 0,18 0-16,-18 0 15,0-18-15,-17 18 16,0-35-16,-18 18 15,-18-19-15,18 19 16,-35-19 0,17 36-16,-17-35 15,17 35-15,0-18 16,1 18-16,34 18 16,1-18-1</inkml:trace>
  <inkml:trace contextRef="#ctx0" brushRef="#br0" timeOffset="120404.323">13070 9225 0,'0'18'0,"0"-1"15,0 36 1,0-17 0,18-1-16,0 0 15,-1-35-15,1 18 16,17-18-16,-17 0 16,-18-18-1,18 1-15,-18-19 16,17 19-1,-17-19-15,0 19 16,0-1-16,-17 18 16,34 18 15,-17 17-15,18-17-16,-18-1 0,17 19 15,1-19-15,0 1 16,-18-1-16,17 1 15,1-18-15,0 0 32,-18-18-32,0 1 15,0-1-15,0 1 0,0-1 16,0 0-16,0 1 16,0-1-16,0 0 15,17 1 1,1 17 15,-18 17-15,18 1-16,-18 0 15,17-1-15,1 1 16,-1 17-16,1-17 16,0-18-1,-18 17-15</inkml:trace>
  <inkml:trace contextRef="#ctx0" brushRef="#br0" timeOffset="120738.211">13564 9278 0,'0'-18'16,"18"18"15,17 0-15,-17 0-16,17 0 15,-17 0-15,-1-17 16,1 17-16,0 0 16,-18-18-16,0 1 15,-18-1 1</inkml:trace>
  <inkml:trace contextRef="#ctx0" brushRef="#br0" timeOffset="120910.167">13582 9066 0,'18'89'16,"-36"-178"-16,36 231 0,-18-90 0,17 54 16,-17-70-16,18 34 15,0-52-15,-18-1 16,17 1-16</inkml:trace>
  <inkml:trace contextRef="#ctx0" brushRef="#br0" timeOffset="121734.263">14093 9437 0,'-17'-18'0,"17"1"15,-35 17 1,17 0 0,-17 0-1,17 17-15,-17 1 16,17-1-16,0 19 0,18-19 16,-17 1-16,17 17 0,17-17 15,19 35 1,-19-36-16,1-17 0,0 18 15,17-18-15,0 0 16,0 0-16,1-18 16,-19 18-16,1-35 15,0 35-15,-18-17 16</inkml:trace>
  <inkml:trace contextRef="#ctx0" brushRef="#br0" timeOffset="122195.473">14288 9419 0,'-18'0'16,"18"18"15,0-1-31,0 1 16,0 35-16,18-35 16,-18-1-16,0 1 0,0 0 15,17 17-15,1-18 16,-1 1-1,1-18 1,0 0 0</inkml:trace>
  <inkml:trace contextRef="#ctx0" brushRef="#br0" timeOffset="122377.958">14464 9578 0,'0'0'0,"18"35"16,-18-17-16,17 17 15,-17-17-15,18-1 16</inkml:trace>
  <inkml:trace contextRef="#ctx0" brushRef="#br0" timeOffset="122533.627">14446 9419 0,'18'0'31,"0"0"-31</inkml:trace>
  <inkml:trace contextRef="#ctx0" brushRef="#br0" timeOffset="122879.578">14676 9895 0,'0'18'0,"0"-36"0,-18 36 16,18-36 0,-18-17-1,1 0-15,17 17 16,0-17-16,0-18 0,0-35 16,17 53-16,-17-1 15,36 1-15,-19 17 0,36 1 16,-35 17-16,17 17 15,-17 1-15,-18 0 16,0-1-16,0 19 16,0-19-16,-18 1 15,0-1-15,1-17 16,-36 0-16,35 0 16,1-17-1</inkml:trace>
  <inkml:trace contextRef="#ctx0" brushRef="#br0" timeOffset="125526.33">8343 17551 0,'-17'0'15,"17"17"1,0 19-16,0 52 16,0-35-16,0 0 15,0 17-15,0-17 0,0 0 16,0-18-16,17 1 16,-17-1-16,18-35 0,-1 18 15,1-18-15,-18-18 16,0 0-16</inkml:trace>
  <inkml:trace contextRef="#ctx0" brushRef="#br0" timeOffset="125823.417">8061 17692 0,'18'0'16,"-18"-18"0,53-35-16,-18 18 15,-18-18-15,54-17 16,-53 34-16,35-17 16,-36 53-16,1 0 15,-1 71 1,1-18-16,0 0 0,17 53 15,0-54-15,18 19 16,-17-36-16</inkml:trace>
  <inkml:trace contextRef="#ctx0" brushRef="#br0" timeOffset="139585.706">12647 4621 0,'0'0'0,"-18"0"15,1 0-15,-1 0 16,1 0 0,34 0-1,18 0 1,1-17-16,52 17 15,53 0 1,-53-18-16,0 18 0,18 0 16,159-35-16,-124 35 15,0-18-15,18 1 16,0 17-16,123-18 16,-141 18-16,123 0 15,-122 0-15,-37 18 0,19-1 16,-36-17-16,0 18 0,53 17 15,-70-35-15,0 18 16,-54-18 0,1 0-16</inkml:trace>
  <inkml:trace contextRef="#ctx0" brushRef="#br0" timeOffset="144584.046">13106 10089 0,'0'-17'16,"0"-1"0,0 1-1,0-1-15,0 0 16,-18 18 15,18 18-15,0 0-1,-18-1 1,18 18 0,0 1-16,0 52 15,0-53-15,0 89 16,0-71-16,0 52 15,0-69-15,18 34 16,0-34-16,-18-19 16,17 1-16,1 17 15</inkml:trace>
  <inkml:trace contextRef="#ctx0" brushRef="#br0" timeOffset="150484.845">13141 11553 0,'0'-17'16,"0"-1"-1,-18 1 1,1-1 0,-1 18-1,0 0-15,-17 0 0,18 0 16,-54 18-16,36 17 16,-36 0-16,53-17 15,-17 17-15,18 0 0,17 18 16,0-17-16,0 16 0,0 19 15,35-18-15,-18 17 16,54 36-16,-18-53 16,35 35-16,-35-52 15,71-19-15,-72-17 16,19 0-16,0-17 16,-19-19-16,1 1 0,-17-18 0,17 0 15,-18-53 1,-35 54-16,-35-72 15,17 54-15,-88-54 16,53 53-16,-70-34 16,52 69-16,18 19 15,0-1-15,-35 36 16,35 17-16,18-17 16</inkml:trace>
  <inkml:trace contextRef="#ctx0" brushRef="#br0" timeOffset="153182.176">17568 6473 0,'0'0'0,"-17"0"0,-1 0 0,0 0 16,36 0 15,35-17-15,-35 17-1,70 0-15,-35 0 16,70 0-16,-35 17 16,1-17-16,16 0 0,19 18 15,140-18 1,-122 18-16,140-1 16,-141-17-16,0 0 0,106 18 15,-141-18-15,-18 0 16,-35 0-16,0 0 0,-18 0 15,0 0 1</inkml:trace>
  <inkml:trace contextRef="#ctx0" brushRef="#br0" timeOffset="154528.786">13194 12947 0,'0'-18'15,"0"36"17,0 35-17,0-18-15,0 71 16,0-53-16,0 70 16,18-52-16,-18-18 15,17 0-15,1 0 0,17 0 16,-17-18-16</inkml:trace>
  <inkml:trace contextRef="#ctx0" brushRef="#br0" timeOffset="156288.157">19297 6773 0,'18'0'16,"-1"0"-16,54 18 15,-1-18-15,1 0 0,35 0 16,141 0-16,-106-18 16,0 1-16,18 17 0,17-18 15,159-17 1,-176 35-16,-18 0 0,0-18 16,-17 18-16,87 0 15,-140 0-15,-36 18 0,-17-1 16,-36-17-16</inkml:trace>
  <inkml:trace contextRef="#ctx0" brushRef="#br0" timeOffset="158023.629">13229 14870 0,'18'-36'16,"-18"19"-16,17-19 15,1 36 1,-18 71 0,0-18-16,18 88 15,-18-53-15,35 71 16,-35-89-16,53 54 16,-18-71-16,18 17 15,-18-34 1</inkml:trace>
  <inkml:trace contextRef="#ctx0" brushRef="#br0" timeOffset="159172.324">20779 6967 0,'0'0'0,"0"-17"16,-18 17-16,0 0 15,1 0 1,34 0 15,36 17-15,0-17-16,0 0 0,35 0 15,106-17-15,-70 17 16,158 0 0,-106-18-16,1 18 0,176 18 15,-1-18 1,-193 17-16,17-17 0,107 18 16,-89 0-1,-106-18-15,-35 0 0,-18 0 16,0 0-1,-52-18-15</inkml:trace>
  <inkml:trace contextRef="#ctx0" brushRef="#br0" timeOffset="160156.243">13335 16581 0,'0'17'47,"0"71"-32,0-17-15,0 0 16,-18 87 0,36 1-16,0-106 0,-18 0 15,53 35 1,-36-53-16,1 1 15</inkml:trace>
  <inkml:trace contextRef="#ctx0" brushRef="#br0" timeOffset="183408.453">12312 9772 0,'0'0'0,"-18"0"15,1 0-15,-1 0 16,36 0 31,35-18-31,-18 18-16,53 0 15,-35 0-15,88 18 16,-70-18-16,105 18 15,-88-1-15,142-17 16,-125 18-16,142 0 16,-141-1-16,123 36 15,-140-35-15,16 17 16,72 0-16,-89-17 16,0 0-16,53-18 15,-35 0 1,-88 0-16,-1 0 0</inkml:trace>
  <inkml:trace contextRef="#ctx0" brushRef="#br0" timeOffset="184169.662">13758 10601 0,'36'18'15,"-1"-1"-15,71 1 16,-53-18-16,70 0 16,-70 0-16,0 0 15,-18 0-15,1 18 16,16-18-16,-52 17 15</inkml:trace>
  <inkml:trace contextRef="#ctx0" brushRef="#br0" timeOffset="184424.92">13917 10460 0,'0'0'0,"-53"18"16,36-1-16,-36 36 16,35-35-16,-17 35 15,17-36-15,0 1 16,18 17 0,0-17-16,18-1 0,88 36 15,-18 0 1,-35-35-16,35 35 15,-53-36-15</inkml:trace>
  <inkml:trace contextRef="#ctx0" brushRef="#br0" timeOffset="184792.358">13811 13300 0,'0'0'0,"18"0"16,0 0-16,70 0 16,-53-18-16,88 0 15,-70 18-15,36 0 16,-36 0-16,-1 0 15</inkml:trace>
  <inkml:trace contextRef="#ctx0" brushRef="#br0" timeOffset="184991.888">13935 13176 0,'0'0'0,"-36"18"0,19 0 0,-1 17 15,1 0-15,-1-17 0,0 17 16,18 18-16,0-18 16,36 18-1,-1-35-15,35 17 16,-34-17-16,-1-1 16,0-17-16</inkml:trace>
  <inkml:trace contextRef="#ctx0" brushRef="#br0" timeOffset="185337.307">14005 15134 0,'0'18'15,"36"-18"1,-19 0-16,36 0 15,-18 0-15,18 0 0,36 0 16,-37 0-16,-16 0 0,17 0 16,-36 0-16,-17-18 15</inkml:trace>
  <inkml:trace contextRef="#ctx0" brushRef="#br0" timeOffset="185575.439">14058 15134 0,'-35'53'15,"70"-106"-15,-88 141 0,18-17 16,17-53-16,1 17 16,17 0-16,-18 18 15,18-35-15,35 17 16,1-17-16,-1-18 0,53 0 15,-35 0-15,35 0 16,-70 0-16,35 0 16</inkml:trace>
  <inkml:trace contextRef="#ctx0" brushRef="#br0" timeOffset="185893.456">13917 16810 0,'0'18'16,"0"-36"-16,18 53 0,17-35 0,-17 18 0,17-18 15,35 0 1,-17 0-16,18-18 16,-36 18-16,-17 0 0,17 0 15,-17 0 1</inkml:trace>
  <inkml:trace contextRef="#ctx0" brushRef="#br0" timeOffset="186094.491">14023 16686 0,'0'0'15,"-35"36"-15,-1-1 0,1 36 16,17-36-16,18 18 15,-17-18-15,17 0 0,17-17 16,1 17-16,35-17 16,-18-18-16,1 0 15,16-18-15,-16 1 0</inkml:trace>
  <inkml:trace contextRef="#ctx0" brushRef="#br0" timeOffset="186509.092">14252 14852 0,'0'0'0,"-17"18"0,-1-1 15,0 19-15,-17-1 0,-18 35 16,35-17-16,-34 35 16,34-52-16,0 34 15</inkml:trace>
  <inkml:trace contextRef="#ctx0" brushRef="#br0" timeOffset="187172.55">24042 11430 0,'70'-71'16,"-140"142"-16,158-177 16,-70 71-16,17-18 15,-35 35-15,0-17 16,-18 35-16,1 0 0,-1 0 15,-17 18-15,-1 17 0,-16 53 16,52-35-16,-18 53 16,36-53-16,17-18 15,0 0-15,0-17 16,89 35-16,-54-53 16,-17 18-16,18-18 0,52-18 15,-70 18-15,35-35 16,-52 35-16,-19-36 15</inkml:trace>
  <inkml:trace contextRef="#ctx0" brushRef="#br0" timeOffset="187344.508">24483 11465 0,'0'0'16,"-18"88"-16,18-35 0,-17 53 15,17-53-15,17 53 16,1-71-16,17 53 16,-17-35-16,-1 18 15</inkml:trace>
  <inkml:trace contextRef="#ctx0" brushRef="#br0" timeOffset="187834.309">22983 12841 0,'-35'-18'0,"70"36"0,-52-36 15,123 18 1,-18 0 0,18 0-16,194 0 15,-124 0-15,247-17 16,-193 17-16,228 0 15,-228-18-15,-1 18 0,-35-17 16,141-1 0,-212 18-16,36-18 15</inkml:trace>
  <inkml:trace contextRef="#ctx0" brushRef="#br0" timeOffset="189674.627">9190 10495 0,'18'0'15,"34"0"-15,-16 0 16,70 0-16,-36-17 16,54-1-1,-54 0-15,18 18 16,-52 0-16,17 0 15,-36 18-15</inkml:trace>
  <inkml:trace contextRef="#ctx0" brushRef="#br0" timeOffset="189970.412">9419 10213 0,'-35'0'15,"17"18"-15,-17 17 16,0 0-16,-1 18 16,1-18-1,0 18-15,17-35 16,18 17-16,0 18 15,0-18-15,53 1 16,-18-1-16,1-35 16,-1 18-16,18-1 0,-18-17 15,0 0-15,1 18 0</inkml:trace>
  <inkml:trace contextRef="#ctx0" brushRef="#br0" timeOffset="190497.333">9013 11959 0,'18'0'15,"0"0"1,17 0-16,0 0 15,36-17-15,-36 17 16,0 0-16,18-18 0,0 18 16,-35 0-1,17 0-15,-17 0 16,-18 18 0,-18-18-16</inkml:trace>
  <inkml:trace contextRef="#ctx0" brushRef="#br0" timeOffset="190747.998">9031 11853 0,'0'0'0,"-18"0"15,-17 18 1,35 0-16,-35 17 15,17 0-15,18-17 16,0-1-16,0 19 0,18-1 16,0-17-16,52-1 15,-35 1-15,18 0 16,-17-1-16,-1 18 16</inkml:trace>
  <inkml:trace contextRef="#ctx0" brushRef="#br0" timeOffset="191093.967">8908 13476 0,'0'0'16,"53"18"-16,-18-18 15,0 17-15,0-17 0,18-17 16,53 17-16,-71 0 16,36-18-16,-53 18 15,-1 0 1</inkml:trace>
  <inkml:trace contextRef="#ctx0" brushRef="#br0" timeOffset="191305.028">9013 13353 0,'-52'35'0,"104"-70"0,-140 88 15,71-36-15,-19 36 16,36-35-16,0 17 0,0-17 16,53 35-1,-35-36-15,17 1 0,18 0 16,18 17-16,-36-18 15,36 19-15,-54-19 16</inkml:trace>
  <inkml:trace contextRef="#ctx0" brushRef="#br0" timeOffset="191616.859">8925 15028 0,'18'18'0,"-36"-36"0,71 36 16,18 0 0,-18-18-16,53 0 15,-54 0-15,37 17 16,-54-17-16,0 0 16</inkml:trace>
  <inkml:trace contextRef="#ctx0" brushRef="#br0" timeOffset="191861.008">9084 14905 0,'0'0'16,"-35"18"-16,17-1 0,-17 36 15,17-18-15,1-17 16,17 17-16,0 1 0,0-1 15,0 0-15,17-17 0,1-1 16,17 36-16,0-35 16,18 0-16,0-18 15,-17 17-15,-1-17 16,0 0-16,-17 0 0</inkml:trace>
  <inkml:trace contextRef="#ctx0" brushRef="#br0" timeOffset="192199.56">8925 16439 0,'0'0'15,"53"18"-15,-18-18 0,54 0 16,-36 0-16,0 0 15,70 0 1,-52 18 0,-54-18-16</inkml:trace>
  <inkml:trace contextRef="#ctx0" brushRef="#br0" timeOffset="192432.179">9102 16228 0,'-53'35'15,"106"-70"-15,-142 88 0,19 0 16,52-36-16,1 54 16,-1-54-16,36 54 15,17-36-15,35 18 16,-17-35-16,53-1 15,-35 1-15,-18 0 16,0-18-16</inkml:trace>
  <inkml:trace contextRef="#ctx0" brushRef="#br0" timeOffset="193217.663">24606 13335 0,'0'0'16,"36"-53"-16,-19 35 0,-17-17 16,-17 35-1,-36 18-15,17 35 16,-69 88-16,69-53 15,-52 141 1,53-105-16,17-18 0,0-1 16,18 1-16,36 53 15,-1-88-15,89 17 16,-54-71-16,18 1 16,-17-18-16,70-35 15,-71 17-15,1-52 0,-71 17 16,-35-35-1,-18 35-15,-18 0 0,1 17 16,-89 1-16,88 35 16,-70 35-16,88 1 15,18-19-15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4:01:53.87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1076 11994 0,'0'0'0,"0"71"0,35 105 16,-17-52-16,0 17 15,-1 18-15,1-1 0,17 125 16,-17-177-16,-1 35 16,1-88-16,-18-18 0,0-18 15,0-34 1,-18-1-16,-17-35 15,-18-70-15,36 52 16,-19-105-16,1 70 16,0-123-1,17 88-15,0 0 0,18 17 16,36-35-16,-1 89 16,18 34-16,0 19 0,0-1 15,35 18-15,-35 18 16,53 88-1,-71-53-15,0 17 0,1 71 16,-36-88-16,0 0 16,-18 0-16,-17-18 0,-36 36 15,18-36-15,-35 0 16,35-17-16,-18-18 16,36-18-16,18-17 15,17 0 1</inkml:trace>
  <inkml:trace contextRef="#ctx0" brushRef="#br0" timeOffset="317.342">1976 12577 0,'0'35'16,"0"18"-1,0-18-15,-18 36 16,18-36-16,0 0 16,-18 18-16,18-18 0,0 18 15,0-17-15</inkml:trace>
  <inkml:trace contextRef="#ctx0" brushRef="#br0" timeOffset="10766.372">2575 12206 0,'-17'0'16,"34"0"0,19 0-1,-1 18-15,35-18 16,-34 0-16,52 17 16,-53-17-16,36 18 15,-54 0-15,19-1 16,-36 1-16</inkml:trace>
  <inkml:trace contextRef="#ctx0" brushRef="#br0" timeOffset="10894.71">2734 12435 0,'18'0'0,"-36"0"0,71 18 15,0-18-15,-18-18 16,18 18-16,-18 0 0,1-17 15</inkml:trace>
  <inkml:trace contextRef="#ctx0" brushRef="#br0" timeOffset="12748.355">6332 9984 0,'0'-18'31,"0"0"-15,0 1-1,0-19-15,0 19 16,0-18 0,0-1-16,0-17 15,0 18-15,0 0 16,18 17-16,-18-17 0,0 0 15,0 17 1,0 36 0,-18-18-1,18 17-15,-53 1 16,18-1-16,-53 1 16,35 0-16,0-18 15,-17 17-15,-1-17 0,-17 18 16,-89 0-1,89-1-15,-123 1 16,105 0-16,18-1 16,-18 1-16,18 0 0,17-1 15,-70 18-15,70-17 16,18 0-16,18-1 0,-35 1 16,52 0-16,0-1 15,36 1 16,0-18-31,-1 18 16,18-18-16,-17 17 16,17 1-16,1-1 0,52 36 15,-35-35-15,0 0 16,0-1-16,70 1 16,-70 0-16,53-1 15,-71-17-15,-17 18 16,-18 35-1,-36-18-15,-34 18 16,-1-18 0,1-17-1,35 0-15,-54 34 16,36-34-16,18 0 0,-35 35 16,34-36-16,19 1 15,17 0-15,0-1 0,0 1 16,0-1-16,17 1 15,1 0-15,0-1 16,-1 1-16,-17 0 16,36 17-16,-1-35 15,35 35-15,-34-35 16,17 18-16,17-18 0,18 17 16,106 1-1,-88 0-15,35-18 0,-17 0 16,140 17-16,-123-17 15,89-35-15,-142 17 16,0 1-16,-35-1 0,35-17 16,-70 17-16,-18-17 15,0 17-15,-18 1 16,-17-19-16,0 19 16,-1-1-16,-17 1 0,-35 17 15,53 0-15,0 0 0</inkml:trace>
  <inkml:trace contextRef="#ctx0" brushRef="#br0" timeOffset="13749.026">4286 11465 0,'0'-17'0,"0"-1"15,-17 18 1,-1 0 0,18 35-1,-18-17-15,18 17 0,18 53 16,-18-35-16,35 18 15,-17-53-15,35 17 16,-36-18-16,1-17 16,35-17-1,-35-1-15,-1-17 16,-17 0-16,0-1 0,-17-17 16,17 18-16,0 17 15,0 36 1,17 0-1,-17 17-15,18 18 16,0-35-16,-1 17 16,-17-17-16,18-1 0,-18 1 15,0-36 1,0-35 0,0 36-16,17-54 15,1 36 1,-18 17-16,18 0 0,17 1 15,-17 34 1,-1 36-16,1-17 16,-18-1-16,18 0 15,-18 1-15,0-19 0,17 18 16,1-17-16,0 17 16,-1-35-16,18 0 15,-17 0-15,-18-17 0</inkml:trace>
  <inkml:trace contextRef="#ctx0" brushRef="#br0" timeOffset="13902.935">4868 11606 0,'0'18'16,"0"0"-16,0 17 16,18-17-16,0 17 15,-1-17-15,1-1 16,-18 1-16,18 17 15,-18-17-15</inkml:trace>
  <inkml:trace contextRef="#ctx0" brushRef="#br0" timeOffset="14047.318">4851 11483 0,'0'0'15,"17"0"1</inkml:trace>
  <inkml:trace contextRef="#ctx0" brushRef="#br0" timeOffset="14498.018">5203 11606 0,'0'0'16,"-52"0"-16,34 0 0,0 18 16,-17 0-16,0 17 15,35-17-15,-18 17 16,18-17-16,0-1 0,0 18 0,18-35 15,17 18 1,-17 0-16,17-18 16,0-18-16,-17 0 15,-1 18-15,-17-35 16,18 35-16,-18 18 31,18 35-31,-18-18 16,17 0-16,-17 18 15,18-18-15,0 36 0,-18-18 16,0-35 0,-18-1-16,0 1 0,-17-1 15,17-17-15,-34-17 16,16-1-16,19 1 16,-19-36-16,36 17 15,-17 1-15,17 0 16</inkml:trace>
  <inkml:trace contextRef="#ctx0" brushRef="#br0" timeOffset="15370.61">5433 11836 0,'0'17'0,"-18"-17"16,1-17-1,-1-1-15,0-17 16,1 17 0,17 1-16,0-19 15,0 19-15,0-1 0,17 0 16,1 1-16,0 17 16,-1 0-16,18 0 15,1 0 1,-19 0-1,1 0-15,0 0 0,-1 0 16,1-18 0,-18 36 15,-18-18-15,18 17-16,0 1 15,-17-18-15,17 18 0,0-1 16,0 1-16,17 0 15,1-1-15,17-17 16,-17 0 0,17-17-1,-35-1-15,0 0 16,0 1-16,0-1 0,0 0 16,-18 1-16,1-1 15,17 36 16,17 17-15,1-17-16,0 17 16,-1-35-16,-17 18 0,18-1 15,-36-17 17,1 0-17,17-17-15,0-1 16,0-17-16,17 17 15,19 0 1,-19 18 0,1 0-1,0 0-15,-18 18 16,17-18 15,-17-18-15,0 1-16,18 17 15,-18-18-15,35 18 16,-17 0-16,-1 18 16,1-18-16,0 35 15,-18-17-15,17 17 16,1-17-16,-18-1 16,0 1-16,0-1 15</inkml:trace>
  <inkml:trace contextRef="#ctx0" brushRef="#br0" timeOffset="16750.576">6227 11589 0,'-36'0'15,"36"-18"-15,-17 18 16,-19 18-16,19-18 16,-1 17-16,0-17 0,1 18 15,-1 0-15,36 17 16,-1-17-1,1 17 1,0-35-16,-1 18 0,1-18 16,-18 17-1,0 1 1,-35-1-16,-1-17 16,19 18-16,-1-18 15,-17 18-15,17-1 16</inkml:trace>
  <inkml:trace contextRef="#ctx0" brushRef="#br0" timeOffset="17562.586">6703 11465 0,'-18'0'0,"1"-17"16,-1 17-16,-17 0 15,17 0-15,-17 17 16,17 19 0,-17 34-16,35-35 15,17 36-15,1-36 16,35 1-16,-35-19 15,70 1-15,-71-18 16,54 0 0,-36-35-16,-17 35 15</inkml:trace>
  <inkml:trace contextRef="#ctx0" brushRef="#br0" timeOffset="17700.987">6615 11642 0,'0'17'16,"17"-17"-16,19 0 16,-1 0-16,0-17 15,0 17-15,-17 0 0,17-18 16</inkml:trace>
  <inkml:trace contextRef="#ctx0" brushRef="#br0" timeOffset="19429.594">7250 11483 0,'-18'0'15,"18"35"17,18 18-17,-18-18-15,35 18 16,-17-17-16,34-1 15,-16-17-15,17-18 16,-18 0-16,0-53 16,0 35-16,-17-53 15,-18 36 1,0-35-16,0 34 16,0 19-16,0-1 15,0 36-15,0 17 16,0 53-16,0-17 15,0-18-15,18 17 16,-18 1-16,17 52 16,1-70-16,-18 71 15,-18-89-15,1 53 16,17-70-16,-36 17 16,19-35-16,-18 0 15,17-18-15,-35-17 16,35 17-16,-35-35 15,18 18-15,-18-18 16,18 36-16,17-19 16,1 19-16</inkml:trace>
  <inkml:trace contextRef="#ctx0" brushRef="#br0" timeOffset="19797.071">7179 11218 0,'0'-17'31,"18"-1"-31,-18 0 16,35-17-16,-17 18 16,-1-19-1,1 1-15,0 17 0,-1-17 16,18 0-16,-17 35 31,0 53-31,-1-36 16,19 54-1,-19-36-15,1 0 0,17-17 16,-17 17-16,17 18 16</inkml:trace>
  <inkml:trace contextRef="#ctx0" brushRef="#br0" timeOffset="21622.46">25382 7161 0,'0'0'16,"-70"0"-16,52 0 0,-17 18 15,17 17-15,1 54 16,17-37-16,17 19 16,1 0-16,17 52 0,0-70 15,-17 0-15,17 0 16,1-18-16,-1 18 0,0-35 16,18 17-16,35-17 15,-52-18-15,-1 0 16</inkml:trace>
  <inkml:trace contextRef="#ctx0" brushRef="#br0" timeOffset="22056.171">25876 7497 0,'-17'88'16,"34"-176"-16,-34 229 15,17-36-15,17-52 16,36 53-16,-35-70 15,-1-1-15,19 0 16,-19-17-16,1-1 0,0-17 16,-1 0-16,1 0 0,-18-35 15,0 0 1,0 0-16,-18-36 16,18 36-16,0-1 15,0 19-15,0-1 0,18 36 16,0-1-16,17 72 15,-35-36 1,17 52-16,1-34 16,0 52-16,-18-70 15,17 35-15,-17-35 16,0-35-16,0 0 0,-17-1 16,-1 1-1,0-18-15,-17-35 16,0 17-16,0-35 15,-1 35-15,19-17 16,-19 0-16,19 0 0,-18-36 16,35 36-16</inkml:trace>
  <inkml:trace contextRef="#ctx0" brushRef="#br0" timeOffset="22438.946">25806 7373 0,'17'-35'16,"-34"70"-16,34-88 0,19 36 15,-36-1-15,17 0 16,1 18-16,-18-17 0,18-1 15,-18 0-15,17-17 16,1 17-16,-18 1 16,35-36-1,-17 18 1,-18 17-16,17 0 16,19 54 15,-19-19-31,-17 18 0,53 18 15,-35-17-15,-1-1 16,19-17-16,-1 35 16,0-36-16,1-17 15</inkml:trace>
  <inkml:trace contextRef="#ctx0" brushRef="#br0" timeOffset="22679.434">26494 7020 0,'0'0'16,"35"53"-16,-17-18 0,17 89 16,-18-53-16,19 87 15,-19-87-15,-17 88 16,0-107-16,0 19 15,-17-18-15,-1 0 16,0-18-16,1 0 0,-1 1 16,-17-19-16</inkml:trace>
  <inkml:trace contextRef="#ctx0" brushRef="#br0" timeOffset="23223.381">26106 7620 0,'0'18'62,"0"35"-46,0-36-16,0 71 15,0-52-15,0 17 16,0-18-16,17 0 0,-17 0 16,0-17-16</inkml:trace>
  <inkml:trace contextRef="#ctx0" brushRef="#br0" timeOffset="25118.92">9507 9772 0,'0'0'0,"-17"-18"0,-19 18 16,19-17-16,-18-1 0,-54 18 15,36 18-15,-52 35 16,16 35-1,36-18-15,36 1 0,-36 70 16,53-53-16,0 71 16,35-88-16,-17-1 15,70 54-15,-53-54 16,18-17-16,35 18 16,-35-36-16,-17-18 15,17 1-15,-1-18 0</inkml:trace>
  <inkml:trace contextRef="#ctx0" brushRef="#br0" timeOffset="25409.422">9666 10548 0,'0'0'0,"-18"53"15,1-35-15,17 35 0,0-18 16,35 18-1,-17-36-15,52 1 16,-17-18-16,-17 0 0,16-18 16,19-17-16,-36 0 15,18-18 1,-53 18-16,0-1 0,0 19 16,-17-19-16,-36-16 15,-18 16-15,36 19 16,0 17-16,-1 0 0,19 0 15,-19 17-15,36 1 16</inkml:trace>
  <inkml:trace contextRef="#ctx0" brushRef="#br0" timeOffset="25881.677">10142 10601 0,'0'0'0,"0"18"0,0 35 16,0-36-16,18 18 16,0-17-16,17 17 15,-17-35-15,17 0 16,-18 0-16,1-17 16,-18-1-1,18-17-15,-18 17 16,0-17-16,0 17 15,17 36 1,-17 0 0,36 34-1,-36-34-15,35 17 16,-17-35-16,-1 18 16,-17-36-1,0 1 1,0-1-16,0 0 0,18-17 0,0 0 15,-1 17 1,1 1-16,17 17 16,-17 0-16,-1 0 15,1 17-15,0 1 0,17 0 16,-35-1-16,35 1 16,-35-1-1,18-17-15,-1 0 16</inkml:trace>
  <inkml:trace contextRef="#ctx0" brushRef="#br0" timeOffset="26043.108">10795 10566 0,'35'0'16,"-70"0"-16,88 0 0,-18 0 15,-17 0-15,17 0 0,18-18 16,-35 18-16,17-18 15,-17 18 1,-36-17-16</inkml:trace>
  <inkml:trace contextRef="#ctx0" brushRef="#br0" timeOffset="26243.138">10866 10283 0,'0'0'0,"0"142"0,17-72 15,1 71-15,-18-70 16,17-18-16,1 0 16,-18-18-16,18 0 0,-18 0 15,0-17-15,0 0 0</inkml:trace>
  <inkml:trace contextRef="#ctx0" brushRef="#br0" timeOffset="26911.416">11342 10742 0,'0'0'0,"-18"0"0,18-18 15,-17 1-15,-1-1 16,0 18-16,1 0 16,-1 18-16,0-18 15,1 35-15,17 0 0,-18 36 16,36-36 0,17 36-16,-17-36 15,17-17-15,18-1 0,-18 1 16,0-18-16,18 0 15,-17-18-15,52 1 16,-53-1-16</inkml:trace>
  <inkml:trace contextRef="#ctx0" brushRef="#br0" timeOffset="27066.902">11642 10848 0,'0'53'16,"17"-36"-16,-17 19 15,18-19-15,-18 19 0,18-19 16,-1 1-16,-17 0 0,36 17 16,-19-35-1</inkml:trace>
  <inkml:trace contextRef="#ctx0" brushRef="#br0" timeOffset="27188.212">11677 10672 0</inkml:trace>
  <inkml:trace contextRef="#ctx0" brushRef="#br0" timeOffset="27734.016">11624 10689 0,'0'-17'16,"0"34"30,0 18-30,0 1-16,0 17 16,18-18-16,-18 18 15,0-18-15,17-17 16,-17 17-16,0-17 0,18-1 16,0 1-16,-1 0 0</inkml:trace>
  <inkml:trace contextRef="#ctx0" brushRef="#br0" timeOffset="27910.855">11871 10918 0,'0'18'0,"0"-36"0,18 54 15,-1-19-15,-17 1 16,36-18-1,-19 18-15,1-18 16</inkml:trace>
  <inkml:trace contextRef="#ctx0" brushRef="#br0" timeOffset="28751.044">11906 10795 0,'0'-18'16,"18"1"15</inkml:trace>
  <inkml:trace contextRef="#ctx0" brushRef="#br0" timeOffset="29123.534">12065 11113 0,'18'88'15,"-36"-176"-15,53 193 0,-17-52 16,0-35-16,-18 0 16,0-36-1,0-35 1,-18 18 0,18-36-16,0 36 15,18-53-15,-1 52 16,1-17-16,17 36 15,0 17 1,-17 0-16,0 35 16,-18-17-16,0 17 0,-18-17 15,0 17-15,1-17 16,-19-1-16,19-17 16,-18 0-16,17 0 15</inkml:trace>
  <inkml:trace contextRef="#ctx0" brushRef="#br0" timeOffset="29618.851">12541 9631 0,'-35'17'16,"70"-34"-16,-105 34 0,52 19 0,-35 52 15,53-35-15,-17 17 0,17 19 16,0 122 0,17-87-16,36 70 15,-18-106-15,54 35 16,-54-70-16,53 36 16,-35-72-16,-18 1 15,0-1-15,1-17 0</inkml:trace>
  <inkml:trace contextRef="#ctx0" brushRef="#br0" timeOffset="29968.782">12876 10372 0,'18'70'16,"-36"-140"-16,36 176 0,0-54 0,-1-16 0,1 17 15,0-18-15,-1 0 0,36 0 16,-35-17 0,17-18-16,0 18 15,-17-36-15,0-17 16,-18 17-16,0-17 16,0 0-16,-18-18 15,18 17-15,-18 1 0,18 0 16,0 53-1,18 17 1,-18 0 0,18-17-16,17 35 15,0 0-15,-17-18 16,17 18-16</inkml:trace>
  <inkml:trace contextRef="#ctx0" brushRef="#br0" timeOffset="30370.041">13370 10619 0,'18'53'0,"-36"-106"0,36 123 16,0-52-16,-18-36 47,0-35-47,0 0 15,0 18-15,0 17 16,0-17-16,17 18 0,1-1 15,-1 18 1,19 18-16,-36-1 16,17 1-16,1 35 15,0-18-15,-18 0 16,17-17-16,-17 0 16,0-1-16,18-17 15</inkml:trace>
  <inkml:trace contextRef="#ctx0" brushRef="#br0" timeOffset="30482.108">13653 10566 0,'17'17'0,"-34"-34"0,34 52 16,1 0 0,-18-17-16,17-18 15</inkml:trace>
  <inkml:trace contextRef="#ctx0" brushRef="#br0" timeOffset="31016.878">13952 10548 0,'-35'18'0,"17"-18"15,-17 17-15,18-17 16,17 18-16,-18 0 0,18-1 0,0 1 15,0 17 1,18-17-16,-1-1 16,1-17-16,17 0 15,-35-17 1,0-1-16,18 18 31,-18 35-31,0 1 16,17-1-16,-17 18 15,0 0-15,18 0 0,0 53 16,-18-71-16,0 0 16,0 0-16,0-17 0,0 0 15,-18-18 1,18-18-16,-18 0 0,-17-34 16,35 16-16,-35-52 15,35 53-15,-18-89 16</inkml:trace>
  <inkml:trace contextRef="#ctx0" brushRef="#br0" timeOffset="31743.329">14093 10760 0,'0'-18'0,"0"0"16,0 1-16,0-1 16,0 1-16,0-36 15,18 35-15,0-17 16,-1 17-16,19 18 16,-19 0-16,19 0 15,-19 0-15,19 0 16,-19 0-1,1 0-15,-18 18 16,0-1 0,0 1-16,0 17 15,-18 1 1,36-1-16,-1-35 16,-17 17-16,36-34 15,-19-1 1,1 1-1,-18-1-15,0 0 0,0 1 0,-18-19 16,18 19 0,0 34-1,0 1 1,18 17-16,-18-17 16,18 17-16,-18-17 15,17-1 1,1-17-1,-18-17 1,0-1-16,18 1 16,-18-1-16,17 18 0,-17-18 15,18 18 1,-1-17-16,1 17 16,0 0-1,-1-18-15,1 18 16,0 0-1,-1 0 1,1 0-16,0 0 16,-1 18-1,1-18-15,-1 0 16,-17 17 0,18-17-16,-18 18 15</inkml:trace>
  <inkml:trace contextRef="#ctx0" brushRef="#br0" timeOffset="32182.998">14605 9631 0,'0'-53'16,"0"106"-16,18-141 0,-18 52 15,0 19-15,17 17 16,1 17-1,17 19 1,-17-1-16,35 35 16,-18-17-16,0-17 15,124 140 1,-53-35-16,-71-70 16,0 17-16,18 71 15,-53-1-15,0-87 16,-17-18-16,-19 53 15,-16-36 1,16-34-16,-34 16 16,52-34-16,0 0 0</inkml:trace>
  <inkml:trace contextRef="#ctx0" brushRef="#br0" timeOffset="32917.274">14676 10654 0,'17'0'15,"-17"18"1,18-36 15,-1 0-15,-17 1-1,18-1-15,0 0 0,-18 1 16,17-1-16,1 0 16,0 18-16,-1-17 15,1 34 1,0 1-16,-18 17 16,17-17-16,-17 35 15,18-35 1,-18 17-16,18-35 0,-18 17 15,17-17 17</inkml:trace>
  <inkml:trace contextRef="#ctx0" brushRef="#br0" timeOffset="34145.195">4057 12629 0,'0'0'16,"18"0"15,17 0-15,-17 0-16,17 0 0,-18 0 15,19 0-15,-1 0 16,36 0-16,-19 0 0,1 0 15,18 0-15,-18 0 0,35 0 16,71 0 0,-53-17-16,105 17 15,-87-18-15,-1 18 0,18-17 16,0-1-16,159 18 16,-141-18-16,159 18 15,-160 0-15,177 0 16,-158 18-16,193-18 15,-176 18-15,212-18 16,-194 0-16,-1 0 16,19 17-16,-19-17 0,248 0 15,-212 0-15,247 0 16,-247-17-16,282 17 16,-265 0-1,1 0-15,-18 0 0,18 0 16,-1 0-16,230 0 15,-247-18-15,229 18 16,-246 0-16,-1 0 16,0 0-16,177 18 15,-212-1-15,159 1 16,-177-18-16,-35 17 16,-17-17-16,-1 18 0,-17-18 0,53 0 15,-106 0-15,-18 0 16,-70 0-1</inkml:trace>
  <inkml:trace contextRef="#ctx0" brushRef="#br0" timeOffset="35375.926">6526 13688 0,'0'-18'31,"0"1"-15,0-19-1,18 1 1,-18 0-16,18 17 0,-1-53 15,1 54-15,0-1 0,-1-35 16,1 53 0,-18-17-16,18 17 0,-36 0 31,-17 0-15,-36 17-1,18 1-15,-88 0 16,70-1-16,-17-17 0,0 18 15,-18-18-15,0 17 0,-105 1 16,87 0-16,-105 17 16,105-17-16,-105 52 15,123-34-15,18-1 16,0 18-16,0-18 16,17 0-16,-35 53 15,71-70-15,17 35 16,36-35-16,0-1 0,17-17 15,71 18 1,-36 0-16,107-18 16,-89 17-16,0-17 15,0 18-15,18-1 0,-18-17 0,106 36 16,-123-19-16,0 1 16,34 17-1,-87-17-15,-18 17 16,0-17-16,-35 17 0,-18 18 0,-18-18 15,-70 71-15,-18-18 16,89-35-16,-36 35 16,53-52-16,0 52 15,53-53 1,18 36-16,17-54 16,89 54-16,-54-53 15,107 17-15,-72-17 16,107-1-1,-106-17-15,123-17 0,-123-1 16,106-35 0,-124 0-16,71-17 15,-124 52-15,0-35 16,-35 35-16,-17-35 16,-1 36-16,-70-19 15,52 36-15,-17-17 16</inkml:trace>
  <inkml:trace contextRef="#ctx0" brushRef="#br0" timeOffset="35975.551">4657 15593 0,'-18'17'0,"18"19"15,0-1-15,0 18 0,0 17 16,18 54-16,-1-71 15,19 35 1,-19-70-16,19-1 16,-19 1-16,1-18 0,35-18 15,-36 1-15,19-54 16,-19 36-16,-17-53 16,0 52-16,0-34 15,0 35-15,0 17 16,0 0-16,0 36 15,0 17 1,0 0-16,0 1 16,0-1-16,18 18 0,-18-35 0,0 17 15,35 18 1,-35-36-16,35 1 16,-17-18-16</inkml:trace>
  <inkml:trace contextRef="#ctx0" brushRef="#br0" timeOffset="36342.526">5115 15893 0,'0'0'15,"18"53"-15,0-36 0,17 36 16,-18-35-16,-17-1 16,0-34-1,-17-19 1,-1 19-16,18-36 16,0 18-16,0 17 15,18-17-15,-18 17 0,17 18 16,36-18-1,-35 18-15,0 36 16,-1-19-16,1 36 16,-18-35-16,0 0 15,0 17-15,0-18 0,0 1 16,18-18-16,-18-18 16</inkml:trace>
  <inkml:trace contextRef="#ctx0" brushRef="#br0" timeOffset="36470.952">5450 15893 0,'0'53'15,"0"-106"-15,18 123 0,0-35 16,-1-35-16,-17 18 16</inkml:trace>
  <inkml:trace contextRef="#ctx0" brushRef="#br0" timeOffset="36613.831">5450 15681 0,'0'18'16,"18"-1"-1</inkml:trace>
  <inkml:trace contextRef="#ctx0" brushRef="#br0" timeOffset="37088.014">5644 15910 0,'0'-17'15,"0"34"-15,-17-34 0,17-1 16,-18 18-16,1 35 31,-1-17-31,18 0 0,-18 17 16,18-18-16,0 1 16,0 0-16,18-1 15,0-34 1,-1-1-1,1 0-15,-18 1 16,0-1 0,17 18-16,1 18 15,0 17-15,-1 53 16,1-35-16,0 0 16,-1-18-16,1 18 0,-18-17 15,0-1-15,0 0 16,0-17-16,-18-1 15,18 1-15,-17-18 0,-1 0 16,0 0-16,-17-35 16,35 17-16,-18-17 15,1 0-15,17-1 0,-18-34 16,18 17-16</inkml:trace>
  <inkml:trace contextRef="#ctx0" brushRef="#br0" timeOffset="38048.992">5821 16087 0,'0'0'0,"-18"-53"16,18 35-16,-17 0 15,17-17-15,0 18 0,0-1 16,17 0-16,18 1 0,-35-1 16,36 18-16,-19 0 15,1 0 1,0 0-16,-1 0 16,1 0-16,-18 18 46,-18-1-30,18 1-16,0 17 16,0-17-16,0-1 15,0 1-15,18-18 16,0 0-16,-1 0 16,1-18-1,-18 1-15,18-1 16,-18-17-1,0 17 1,0 1-16,0-1 16,0 36-1,17-1 17,-17 1-32,0 0 15,18-1-15,-18 1 16,17-1-1,-17-34 48,0-1-63,0 1 16,18-1-16,0 18 31,-1 0-16,-17 18 1,18-18-16,-18 17 16,18-34 31,-18-1-32,17 0-15,1 1 16,0 17-1,-1 0 1,1 17 0,-18 1-16,17 0 15,-17-1-15,18-17 63</inkml:trace>
  <inkml:trace contextRef="#ctx0" brushRef="#br0" timeOffset="38755.597">6262 15910 0,'0'18'16,"17"-18"31,1-18-32,-18 1-15,18-1 16,-1 0-1,1 18 1,0 0-16,-1 0 16,-17 18-16,18 17 15,-18-17-15,18 17 16,-18-17-16,17-1 16,-17 1-16,18 0 15</inkml:trace>
  <inkml:trace contextRef="#ctx0" brushRef="#br0" timeOffset="39850.317">6791 15628 0,'-18'0'0,"1"0"0,-19 0 16,19 18-16,-1-1 15,1 1-15,-19 17 16,36-17-16,-17 17 0,17 53 15,17-52-15,19 17 16,-1-18-16,0-18 0,18 1 16,-18-18-1,-17 0-15,0 0 16,-1 0-16,1 0 0,-18-18 0,0 1 16</inkml:trace>
  <inkml:trace contextRef="#ctx0" brushRef="#br0" timeOffset="40009.24">6738 15822 0,'35'18'16,"1"-18"-16,-1 0 15,-17 0-15,34 0 16</inkml:trace>
  <inkml:trace contextRef="#ctx0" brushRef="#br0" timeOffset="40462.947">7267 15804 0,'0'36'0,"0"-72"0,0 107 15,36-36 1,-36-17-16,17-18 0,1 0 16,-1 18-16,19-36 15,-19 18-15,19-35 16,-36 17-16,17 0 15,-17 1-15,0-19 16,18 19-16,0 17 16,-1 53-1,1-18-15,-18 18 16,17-18-16,1 18 0,0 35 16,-18-52-16,0 17 15,-18-18 1,18-18-16,-35 1 15,17 0-15,-17-18 0,-18 0 16,35-18-16,-52-17 16,52 17-16,-17 1 15,0-1-15,17-17 16,0-18-16</inkml:trace>
  <inkml:trace contextRef="#ctx0" brushRef="#br0" timeOffset="40870.618">7179 15540 0,'0'0'0,"0"-18"0,18 1 16,-18-19-16,17 19 15,1-1 1,0 18-16,-1 0 16,1 0-1,-18 18-15,18-18 16,-1 17-16,-17 1 0,18 0 0,-1-1 16,19 1-1,-19 0-15</inkml:trace>
  <inkml:trace contextRef="#ctx0" brushRef="#br0" timeOffset="42742.575">9507 13670 0,'-70'-35'15,"35"35"-15,-18 0 0,0 35 16,0 0-16,-18 36 15,18 0-15,18 17 0,-18 18 16,18-1-16,0-16 0,17 105 16,18-124-16,53 71 15,-18-88-15,0 0 16,89 18-16,-71-54 16,0 1-16,17-18 0,36 18 15</inkml:trace>
  <inkml:trace contextRef="#ctx0" brushRef="#br0" timeOffset="43020.898">9631 14640 0,'0'0'0,"0"36"0,-18 34 15,18-35-15,35 18 16,1-17-16,34-19 15,-34-17-15,-1 0 16,0-17-16,0-1 0,1 0 16,-19 1-16,1-54 15,-18 53-15,-35-52 16,17 35-16,-17 17 0,-18-35 16,18 53-16,17-18 15,0 18-15,1 18 16,-1 0-16,36-1 15,-18 1-15</inkml:trace>
  <inkml:trace contextRef="#ctx0" brushRef="#br0" timeOffset="43488.792">10107 14623 0,'0'17'16,"0"19"-16,0-19 0,18 1 15,-1-1-15,1 19 16,0-19-16,17 1 0,18 17 16,-36-35-16,19 0 15,-19 0-15,1 0 0,0-17 16,-18-1-16,0-17 16,0 17-16,0-17 15,-18 0 1,18 17-16,18 18 15,-18 18-15,17 34 16,-17-34-16,18 35 16,0-35-16,-18 17 15,17-17-15,1-1 16,0-17 0,-18-35-1,0 17-15,17-35 16,1 36-16,-18-1 0,17 0 15,19-17 1,-19 35-16,1 0 16,0 0-16,17 35 15,-35-17-15,35 35 16,-35-35-16,18 17 16,-1-17-16,1-1 15</inkml:trace>
  <inkml:trace contextRef="#ctx0" brushRef="#br0" timeOffset="43679.183">10866 14658 0,'52'18'15,"-16"-18"-15,-1 0 0,36 0 16,-36-18-1,0 18-15,0-18 16,-17 18-16,0 0 0,-18-17 16,-18-1-16</inkml:trace>
  <inkml:trace contextRef="#ctx0" brushRef="#br0" timeOffset="43866.191">10971 14340 0,'18'142'15,"-36"-284"-15,54 460 0,-36-230 16,35 71-16,-35-89 16,35 54-16,-17-89 15,-18 0-15</inkml:trace>
  <inkml:trace contextRef="#ctx0" brushRef="#br0" timeOffset="44312.408">11906 13776 0,'0'0'0,"-17"-18"0,-1 18 16,-17 36-16,17 17 16,0 88-1,18-53-15,0 124 16,0-107-16,0 1 0,18-18 15,0 1-15,17-1 0,36 35 16,-36-70-16,18-18 16,35 1-1</inkml:trace>
  <inkml:trace contextRef="#ctx0" brushRef="#br0" timeOffset="44968.902">12259 14499 0,'0'88'0,"0"-176"0,18 229 16,-18-105-16,70 52 16,-52-53-16,35 0 15,-36-17-15,19-18 0,-1 0 16,18 0-16,-35-18 15,-1 1-15,-17-54 16,0 36-16,0 17 0,-17-52 16,-1 34-1,0-17-15,1 36 16,17 34 0,0 19-16,17-1 15,1 36-15,0-54 16,17 36-1,0-35-15,0 17 16,-17-35-16,0 0 16,-1 0-16,-17-35 15,18 35-15,-18-53 16,0 35-16,0-17 16,0 17-1,0 36 1,0 0-1,0-1-15,18-17 32,-1-17-17,1-19 1,-1 19-16,-17-1 0,18 0 16,0 1-16,-1-1 0,19 0 15,-19 18 1,1 18-16,0 35 15,-18-35-15,0 17 16,17 18-16,-17-18 16,18-17-16,-18-1 0,18-17 15,-1 0-15,1 0 16,-18-17-16,17-1 16</inkml:trace>
  <inkml:trace contextRef="#ctx0" brushRef="#br0" timeOffset="45101.754">13123 14640 0,'0'0'16,"18"36"-16,-18-1 0,18 18 15,-1-36-15,1 1 16,0 0-16,-1-1 16</inkml:trace>
  <inkml:trace contextRef="#ctx0" brushRef="#br0" timeOffset="45233.605">13159 14464 0,'0'0'16,"0"-18"-16,-18 18 16,36 18-16,-18 0 15</inkml:trace>
  <inkml:trace contextRef="#ctx0" brushRef="#br0" timeOffset="45941.258">13423 14552 0,'-17'-35'0,"34"70"0,-52-88 15,0 53 1,17 0-16,-17 35 15,17-17-15,18 17 16,-18 1-16,18 34 16,18-52-16,-18 17 0,18-17 0,-1-1 15,1-17-15,0 18 0,17-18 16,0-18 0,-17 18-16,-1-17 0,-17-1 15,0 0-15,0-17 16,0 18-16,0 34 15,18 54 1,-18-18-16,35 70 16,-17-70-1,17 71-15,-17-72 16,17 37-16,-35-36 16,0-18-16,-17-18 15,17 1-15,-36 17 16,19-35-16,-19-17 15,19-1-15,-1-17 16,0 0-16,1-1 0,17-17 16,-18-52-16,1 34 0,17 0 15</inkml:trace>
  <inkml:trace contextRef="#ctx0" brushRef="#br0" timeOffset="46029.492">13617 14781 0,'36'36'16,"-72"-72"-16</inkml:trace>
  <inkml:trace contextRef="#ctx0" brushRef="#br0" timeOffset="46870.135">13617 14781 0,'53'89'0,"-53"-107"0,-53-53 0,89 142 15,-54-89 1,18-17-16,0 17 16,0 1-16,-18-36 15,18 35-15,0 1 16,0-1-16,18 0 15,0 18-15,-1 0 16,1 0-16,-1 0 0,19 0 16,-19 0-16,19 0 15,17-17 1,-18 17 0,-53 17-1,1 36 1,-1-35-16,18 35 15,-18-36-15,36 1 16,-18 0 0,18-1-16,17-17 15,-18 0-15,19-17 16,-19-1-16,1 0 16,0-35-1,-36 18-15,18 0 16,-18 17-16,1-17 15,17 17-15,0 1 16,0 34 0,17 1-1,1 0-15,-18-1 16,18 1-16,-1 0 0,19 17 16,-36-18-16,35 19 15,-35-19-15,17-17 16,-17 18-16,0-36 15,0 1 1,-17 17 0,17-36-16,0 19 15,17-18 1,1 17 0,0 18-1,-1 0 16,1 0-15,0 0 0,-1 0-1,1-18-15,0 18 16,-1-17 0,-17-1-16,18 0 0,-18 1 15,18-19-15,-1 36 16,1 0-16,-18-17 0,17 17 15,1 17 1,0 1-16,-1 0 16,1-1-16,0-17 0,-18 18 15,17-18-15,-17 18 16,0-1-16,18-17 16,-18 18-16</inkml:trace>
  <inkml:trace contextRef="#ctx0" brushRef="#br0" timeOffset="47809.411">14217 14658 0,'0'0'0,"0"-18"32,0 36-1,0 17-31,0-17 15,-18 17-15,18-17 0,0-1 16,0 36-16,18-35 16,-18 0-1,0-36 1,18 0-16,-18-35 16,0 18-16,17 0 15,-17 0-15,0-1 0,18 1 16,0 17-16,-18 1 15,17-1-15,1 0 0,-1 18 16,1 0-16,0 0 0,-1 18 16,1 35-16,-18-18 15,18 18-15,-1-18 16,-17 18 0,0-35-16,18-18 0,-18 18 15,0-1-15,-18-17 16,18-17-1,0-1-15,0-17 16,18 17-16,-18-17 16,18-18-16,-18 35 15,17-17-15,1 17 0,-1 1 16,1 17-16,17 0 16,-17 17-16,17 1 15,-17 0-15,0 35 16,-1-18-16,-17 18 15,18-36-15,-18 1 16,0 17-16,0-17 16</inkml:trace>
  <inkml:trace contextRef="#ctx0" brushRef="#br0" timeOffset="48392.961">14711 13688 0,'0'0'15,"0"-35"-15,17 52 31,36 54-15,-17-18-16,-1 0 0,53 88 16,-35-71-16,-18 1 15,1-1-15,-1 19 16,-17-1-16,17 70 16,-35-69-16,0 69 15,-18-105-15,-35 71 16,0-71-16,-35 53 15</inkml:trace>
  <inkml:trace contextRef="#ctx0" brushRef="#br0" timeOffset="58198.71">18397 8749 0,'-17'0'15,"17"18"1,-18 34-16,18-34 15,0 17-15,0 1 0,18 34 16,-18-35 0,0 18-16,0 0 0,0 18 0,17 88 15,-17-54 1,-17 1-16,17 0 0,0 159 16,0-124-16,0 0 15,0 18-15,-18 158 16,18-140-16,0 175 15,0-175-15,0 17 16,0 0-16,0 17 0,0-17 16,0 36-16,0-19 0,18 248 15,-18-230-15,0 248 16,0-248-16,17 230 16,-17-230-1,0 194-15,0-229 16,0 159-16,0-194 15,0-1-15,0-16 0,18-19 16,0 89-16,-1-142 16,-17 89-1,18-106-15,-18 0 16</inkml:trace>
  <inkml:trace contextRef="#ctx0" brushRef="#br0" timeOffset="59410.428">1905 13758 0,'0'18'63,"0"35"-48,0 0-15,18 70 16,-18-35-16,17 124 16,1-88-16,-18 34 15,0-17-15,0 18 16,-18 123-16,18-158 16,-17 105-16,17-123 15,0 53-15,0-106 16,0-18-16,17 0 0,1-17 15,-18-53 1</inkml:trace>
  <inkml:trace contextRef="#ctx0" brushRef="#br0" timeOffset="59861.274">1640 14041 0,'0'-18'16,"0"0"-16,0 1 0,18-1 15,17-35 1,-17 35-16,0 1 15,35-36-15,-36 18 16,18 17-16,-17 0 16,0 18-16,35 18 15,-36 17 1,19 1 0,-1 16-1,-18-34-15</inkml:trace>
  <inkml:trace contextRef="#ctx0" brushRef="#br0" timeOffset="60962.216">1023 16528 0,'0'17'0,"0"1"16,0 52-16,18-17 15,-18-17-15,17 17 16,1 0-16,17 17 16,-17-35-16,17-17 15,0 0-15,-17-18 0,0-18 16,17-17-16,-17-1 15,-18-16-15,0 16 16,0 1-16,0 17 0,-18-35 16,0 36-1,18-1-15,0 36 16,0 17 0,0 0-16,18 1 15,-18 17-15,0-18 0,18 0 16,-1 0-16,-17-17 15,18 0-15,0-1 16,-18-34 0,0-36-1,0 35-15,0 0 16,-18-34 0,18 34-16,18 0 0,-18 1 15,17 34 16,-17 1-15,0 0-16,0-1 16,18-17-16,-1-17 15,-17-19 1,18 19-16,0-1 16,-18 0-16,17 1 0,1-1 15,0 0-15,-1 18 16,1 36-1,0-1 1,-1-17-16,-17 17 16,18-17-16,0-1 0,-1 1 15,1-1 1,-1-17-16</inkml:trace>
  <inkml:trace contextRef="#ctx0" brushRef="#br0" timeOffset="61129.16">1729 16739 0,'0'0'16,"17"36"-16,-17-1 0,36 0 16,-36-17-16,17-1 15,18 1 1,-17-18-16</inkml:trace>
  <inkml:trace contextRef="#ctx0" brushRef="#br0" timeOffset="61272.867">1693 16598 0,'0'0'0,"0"18"16,36-18-1,-19 17-15</inkml:trace>
  <inkml:trace contextRef="#ctx0" brushRef="#br0" timeOffset="61681.453">1905 16686 0,'0'0'0,"-18"18"0,1-18 15,-1 53-15,18-35 16,0 17-16,0-17 0,18 17 16,-18-18-16,17 1 0,19 17 15,-19-35-15,19 0 16,-19-17 0,-17-19-16,0 19 15,0-18 1,-17 17-16,17 0 15,-18 18-15,18 36 16,18-19-16,17 54 16,-18-18-16,1 0 15,35 17-15,-35-35 16,-1 1-16,1-19 0,-18 19 16,0-1-16,-18-18 15,1-17 1,-1 0-16,0-17 15,-17-18-15,17 17 16,1-17-16,-1 17 0,1-35 16,-1 18-16</inkml:trace>
  <inkml:trace contextRef="#ctx0" brushRef="#br0" timeOffset="61957.185">2152 16916 0,'0'0'0,"0"17"0,-18-17 15,1 0 1,-1-17-16,18-1 0,-18-17 16,1 17-16,17-35 15,0 36 1,17-1-16,-17 0 0,18 18 15,0 0-15,-18-17 16,17 17-16,1 0 0,17 0 16,-17 0-16,0 0 15,-1 0 1</inkml:trace>
  <inkml:trace contextRef="#ctx0" brushRef="#br0" timeOffset="62719.819">2275 16722 0,'0'0'16,"0"17"-16,0 1 16,0 17-16,18 1 15,0-19 1,-1 1-16,1-1 15,0-17-15,-1 0 16,-17-17-16,0-1 16,0 1-16,0-1 15,0 0-15,-17 1 0,-1-19 16,0 36-16,18-35 16,18 53 15,0 17-16,-18-17-15,17 17 16,1-17 0,-18-1-1,0-34 1,0-1 0,0 0-1,0 1-15,18 17 16,-18-18-1,17 18 1,-17 18-16,18-18 47,-1-18-31,-17 0-16,18-17 15,0 53 16,-18-1-15,17-17 0,-17 18-16,18-18 15,0 0 32,-1 0-31,-17-18-16,18 18 15,0-17-15,-1-1 16,-17 36 15,18-1-31,-18 1 16,17-18 0</inkml:trace>
  <inkml:trace contextRef="#ctx0" brushRef="#br0" timeOffset="63475.37">2522 16810 0,'0'53'0,"0"-106"0,0 123 16,0-52-1,0 0-15,0-1 0,0 1 16,0-36-1,0-17 1,0 0 0,0 17-16,0 1 15,0-19-15,0 19 0,0-1 16,18 18-16,-18-18 0,18 18 16,-1 0-1,1 18 1,0 0-16,-18-1 0,17 19 15,-17-19-15,18 1 16,-18-1-16,0 1 16,17 0-16,-17-36 31,0-17-15,0 17-16,0 1 15,18-36-15,0 35 16,-18-17-16,17 35 15,1 0 1,0 17-16,-1 36 16,1-35-1,0 17-15,-1-17 16,1 17-16,-18-17 16,0-1-16</inkml:trace>
  <inkml:trace contextRef="#ctx0" brushRef="#br0" timeOffset="67195.003">19756 11501 0,'0'0'0,"-18"0"16,36 35 0,-1 71-1,1-18-15,-1 0 16,1 18-16,0 123 16,-18-105-16,17 123 15,-17-142-15,0 72 16,-17-107-16,17 19 15,0-54-15,0-17 16,-18-18-16,18-36 16,0-52-1,0 17-15,0-87 16,0 70-16,-18-1 16,18-16-16,-17-125 15,-1 107-15,1-1 0,-1-105 16,0 123-16,18-53 15,18 124-15,70 0 16,-35 35 0,0 0-16,0 35 15,0 0-15,0 18 0,70 53 16,-70-53-16,35 53 16,-52-53-16,-19 35 15,-34-35-15,-36 17 16,0-34-16,-53-1 15,53-17-15,-53-1 16,53-17-16,-17 18 16</inkml:trace>
  <inkml:trace contextRef="#ctx0" brushRef="#br0" timeOffset="68063.256">20514 12206 0,'0'35'16,"0"-17"-16,0 0 0,0 52 16,0-52-16,0 17 15,0 0-15,0-17 16,0 0-16,0-1 15,0-34 17,0-19-32,0 19 15,0-18-15,0 17 16,35-17-16,-17 35 16,17-36-1,-17 36-15,0-17 0,-1 17 16,1 0-16,-1 0 15,-17 17-15,0 1 16,0 0-16,18-1 16,-18 1-16,0 0 15,0 34 1,0-16-16,18-1 16,-1 0-16,-17-17 15,18 17-15,0-35 16,-1 18-16,1-18 15,0 17 1,-1-17-16,1 0 16,-1 0-16,1-17 15,0 17-15</inkml:trace>
  <inkml:trace contextRef="#ctx0" brushRef="#br0" timeOffset="71104.936">20285 8802 0,'0'17'16,"17"54"-1,-17-18-15,0 0 0,18 0 16,-18 70-16,0-87 16,-18 16-16,18 1 15,-17-35-15,17 0 16,0-36-1,0 0-15,0 1 0,17-107 16,19 36 0,-19 35-16,19 18 15,16-36-15,-16 36 16,-19 17 0,36 36-1,-53 0-15,18 52 16,-18-52-16,18 17 15,-18 0-15,0 1 0,-18 52 16,18-70-16,0 17 16,0 0-16,35 18 15,-17-35-15,35 17 16,-36-35-16,19 18 0,-1-18 16,0 0-16</inkml:trace>
  <inkml:trace contextRef="#ctx0" brushRef="#br0" timeOffset="71294.08">20973 9137 0,'17'0'15,"-34"0"-15,52 0 16,0 0-16,0 0 0,-17-18 15,17 18-15,1 0 16,-19 0-16</inkml:trace>
  <inkml:trace contextRef="#ctx0" brushRef="#br0" timeOffset="72040.062">21837 8978 0,'0'0'16,"-18"-35"-16,18 17 0,-53 1 15,36 17-15,-19 0 16,1 17-16,0 1 16,0 17-16,-36 36 15,53-36-15,1 0 16,17 1-16,0-19 0,35 36 15,-17-53-15,52 18 16,-34-18-16,-1-18 16,0 18-16,0-17 0,18-36 15,-53 35-15,18-35 16,-18 35-16,0 1 16,-18 17-1,18 53 1,0-18-16,0 36 0,18-19 15,0 1-15,-1 18 0,1-18 16,0 17-16,-1 19 16,-17-54-16,-17 35 15,-1-52-15,0-18 16,1 18-16,-1-18 0,-53-18 16,36-17-16,-18-18 15,18 18-15,17-1 16,-35-105-1,53 53 1,53 17-16</inkml:trace>
  <inkml:trace contextRef="#ctx0" brushRef="#br0" timeOffset="73013.152">22137 9313 0,'0'0'0,"-18"0"16,18-35 0,-17 17-16,-1-34 15,0 16 1,1 19-16,17-19 0,0 19 16,0-1-16,0-17 15,0 17-15,35 0 16,-17 18-16,34 0 15,-16 0-15,-1 0 16,0 0-16,1 0 0,-1 0 16,18 18-16,-36-18 15,1 0-15,0 0 0,-36 0 32,0 0-17,1 0-15,-1 18 16,0 17-1,1 0-15,17 1 16,0-1-16,17 0 16,1-17-16,0-1 15,-1-17-15,36 0 16,-35 0-16,17-35 16,-17 18-16,0-19 15,-18 1-15,-18 0 16,18 17-16,-35-35 15,35 35-15,-18 1 16,36 34 0,-1 54-1,1-53-15,0 52 16,-1-52-16,1 35 16,-1-36-16,-17-34 31,0-18-16,0 17 1,0-35-16,0 35 16,18 1-16,0 17 15,-18 17 1,17 1-16,-17 0 16,0-1-16,0 19 15,0-19 1,18-17-1,-18-17-15,18-1 16,-18 0 0,17 1-16,1-1 15,0 0-15,-1 1 16,1 17-16,-1-18 0,1 18 16,0 0-16,-1 18 15,-17-1 1,18-17-16,0 18 15,-1-18-15,1-18 16,17 1-16,-17-1 16,17 0-16,-17 1 15,-1 17-15,1 0 0,0 17 16,-18 1 0,17 17-16,-17 1 0,18-19 15,-18 19-15,35 16 16,-17-34-16</inkml:trace>
  <inkml:trace contextRef="#ctx0" brushRef="#br0" timeOffset="73951.637">20249 9737 0,'-17'17'16,"17"1"-16,17-18 0,1 18 15,35-18-15,35 17 0,106-17 16,-70 0-16,17 18 16,0-18-16,35 0 0,159 35 15,-141-17 1,177-1-16,-195-17 15,177 18-15,-194-18 16,17-18-16,-35 1 0,-35 17 16,53-18-1,-141 18-15,-1 0 0</inkml:trace>
  <inkml:trace contextRef="#ctx0" brushRef="#br0" timeOffset="76577.645">21661 12188 0,'0'-17'0,"17"17"47,1 17-32,-1-17-15,19 18 16,-1-18-16,36 0 15,-36 0-15,0 0 16,36 0-16,-36 0 16,0 0-16,-17 0 15</inkml:trace>
  <inkml:trace contextRef="#ctx0" brushRef="#br0" timeOffset="76738.578">21784 12383 0,'35'17'15,"-17"-17"-15,35 0 16,-35 0-16,52 18 16,-52-18-16,-1 17 15</inkml:trace>
  <inkml:trace contextRef="#ctx0" brushRef="#br0" timeOffset="78263.338">25135 10971 0,'18'0'0,"-18"-17"31,0-1-15,0 0-16,0-34 16,0 34-16,-18-35 15,18 18-15,0-1 0,0-16 16,36 16 0,-36 19-16,17-1 15,19 0-15,17 1 16,-36 17-16,36 0 15,-35 0-15,-1 0 0,-17 17 16,18-17-16,-36 0 16,-35 18-1,1 0-15,-19-1 0,0-17 16,1 18-16,-18 0 0,-1-1 16,1-17-16,0 18 15,-18-1-15,18-17 0,-71 36 16,71-36-16,18 17 15,-72 1 1,90 0-16,-37-1 0,72 1 16,-1 0-16,18-1 0,0 1 15,18-1-15,17 1 0,0 17 16,18-17-16,0 0 0,53 17 16,-36-17-1,-17-1-15,71 1 16,-71 0-16,17 17 15,-70-18-15,0 19 16,-17-1-16,-19-17 16,1 17-16,-18 0 0,0 0 15,-35 36-15,53-36 16,0 18-16,35-18 16,52 36-1,1-36-15,0 18 0,36 0 16,-1-18-16,0 18 0,124 18 15,-124-53-15,106-1 16,-124-17-16,1 0 16,35-17-16,-53-1 15,-36 0-15,1-17 0,-18 0 16,-18-1-16,-17-16 16,17 34-1,-17 0-15,17 1 16,-17 34-16,18-17 15</inkml:trace>
  <inkml:trace contextRef="#ctx0" brushRef="#br0" timeOffset="78935.529">23742 12471 0,'0'70'15,"0"-140"-15,0 158 16,0-53-16,18 0 16,-18 1-16,0-19 0,0 1 15,0 0 1,-18-36-1,18 0-15,0 1 0,0-54 16,0 36-16,18 0 16,-18-1-16,17 1 0,1 17 15,0-17-15,-1 18 0,36-1 16,-18 18-16,-17 18 16,0-1-16,-1 18 0,1 18 15,-18-17 1,18-1-16,-18 0 0,0 0 15,0-17-15,0 17 16,0-17-16,17 0 16,1-18-16</inkml:trace>
  <inkml:trace contextRef="#ctx0" brushRef="#br0" timeOffset="79164.104">24201 12559 0,'17'0'15,"18"0"1,-17 0-1,17 0 1</inkml:trace>
  <inkml:trace contextRef="#ctx0" brushRef="#br0" timeOffset="79719.211">24606 12541 0,'0'-17'0,"0"34"0,0-52 15,-17 35 1,-1 0-16,0 0 16,1 0-16,-19 18 15,19-1-15,-1 19 16,18-19-16,0 1 0,0 17 16,18-35-16,-1 18 15,1-18-15,0 0 0,-1 0 16,1-18-16,0 0 15,-18 1 1,17 34 15,1 36-31,-18-17 16,35 52-16,-17-53 16,17 36-1,-35-54-15,0 19 16,0-19-16,-18 1 15,-17-18-15,18 0 16,-1-18-16,0 1 0,1-1 16,-19 0-16,19 1 15,-1-19-15,0 19 0,1-19 16,17-16-16,0 16 16</inkml:trace>
  <inkml:trace contextRef="#ctx0" brushRef="#br0" timeOffset="79992.474">24783 12682 0,'-18'0'0,"0"-17"16,1-1-1,-1 0-15,18-34 16,-18 34-16,18 0 16,18-17-1,0 35-15,-1-18 16,1 18-16,0 0 0,17 0 16,-17 18-1</inkml:trace>
  <inkml:trace contextRef="#ctx0" brushRef="#br0" timeOffset="80669.737">24994 12541 0,'0'0'16,"-17"0"-16,-1 0 0,-17 18 15,35 0-15,0 17 16,0-18-16,0 1 16,0 0-16,17-1 15,1 1-15,0-18 0,-1 0 16,1 0-16,0 0 16,-18-18-16,17 18 15,-17-35-15,0 17 16,-17-17-1,17 18-15,0-1 16,0 0-16,0 36 16,0 0-16,0-1 15,0 1-15,17-1 0,-17 1 16,18 17 0,-18-17-16,18 0 15,-18-36 16,0 0-31,0 1 16,0-1 0,17 0-16,1 18 15,-1 18 1,-17 0 0,18-18-16,-18 17 15,0-34 16,18 17-15,-18-18-16,17 0 16,1 1-16,0 17 15,-1-18 1,1 18-16,0 0 16,17 0-1,-18 18-15,1-1 0,-18 1 16,18 0-16,-18 17 15,0-17 1,17-18-16,-17 17 16</inkml:trace>
  <inkml:trace contextRef="#ctx0" brushRef="#br0" timeOffset="80989.484">25541 12541 0,'0'0'0,"-18"0"0,1 0 16,-1 18-16,1 0 15,17-1-15,0 18 16,0-17-16,17-18 15,1 18-15,17-1 0,-17-17 16,-1 18-16,-17 0 16,-35-1-1,17-17-15,-17 18 16,18-18-16,-1 18 16,-17-18-1,17 17-15</inkml:trace>
  <inkml:trace contextRef="#ctx0" brushRef="#br0" timeOffset="81465.899">25964 12488 0,'0'0'16,"-17"0"-16,-1 0 16,-17 18-1,17 0-15,1 35 16,-1-18-16,18 18 15,18-36-15,-1 1 0,54 17 16,-36-17 0,0-18-16,18 0 15,-35 0-15,0-18 16,-18 1-16,-18 17 0</inkml:trace>
  <inkml:trace contextRef="#ctx0" brushRef="#br0" timeOffset="81576.345">25929 12647 0,'18'18'0,"-36"-36"0,36 18 31,17 0-31,0 0 16,36 0-1,-36 0-15,0 0 0,-17 0 0</inkml:trace>
  <inkml:trace contextRef="#ctx0" brushRef="#br0" timeOffset="81994.685">26300 12541 0,'0'0'16,"0"53"-16,0-35 0,17 17 16,1-17-16,17-1 15,-17 1 1,17-18-16,-17 0 15,-1-18-15,-17 1 16,18-1-16,-18-17 16,0 17-16,0 1 15,0-1 1,0 53-16,18 36 16,-1-36-16,1 71 15,0-36-15,-18-17 16,17 36-1,-17-54-15,0-18 0,0 19 16,-17-36-16,-1 17 0,0-17 16,1 0-16,-1 0 0,-35-35 15,35 17-15,-34-34 16,16 16-16,19 1 16,-1-53-1,0 52-15,18-16 0</inkml:trace>
  <inkml:trace contextRef="#ctx0" brushRef="#br0" timeOffset="82282.95">26247 12277 0,'0'-18'16,"17"0"-16,1 1 0,17-36 16,1 35-16,-19 1 15,18-1-15,-17 0 0,0-17 16,-18 53 0,17 35-1,-17-18-15,36 35 16,-19-17-16,1-17 15,17 17-15,-17-36 16</inkml:trace>
  <inkml:trace contextRef="#ctx0" brushRef="#br0" timeOffset="83802.491">27887 10777 0,'0'0'0,"-18"0"15,-52-17-15,17 17 16,-53 35-16,53 0 16,-35 53-16,53-17 15,-18 53 1,53-72-16,0 19 0,35 52 16,0-52-16,1-18 15,-1-18-15,88 36 16,-70-36-16,71 0 15,-89-17-15,18-18 16,-18 0-16,18-18 16,-35 18-16</inkml:trace>
  <inkml:trace contextRef="#ctx0" brushRef="#br0" timeOffset="84042.129">28028 11501 0,'0'0'0,"-17"0"0,17 17 16,-18 18-16,18 18 15,18-35-15,-1 17 0,18-17 16,36 17-16,0-35 16,-36 0-16,0 0 15,0-17 1,-17-1-16,-18-17 0,0 17 16,-18-35-16,1 18 15,-18-18-15,-1 35 16,1 1-16,0 17 15,17 0-15,18 17 16,0 1 0</inkml:trace>
  <inkml:trace contextRef="#ctx0" brushRef="#br0" timeOffset="84574.028">28434 11536 0,'0'-18'16,"18"18"-16,-18 18 15,0-1 1,17 19-16,-17-19 16,18 19-16,-1-19 15,19 19-15,-19-36 16,19 0-16,-19 0 15,1-36 1,-18 19-16,0-1 16,0-17-16,0 17 15,0 0-15,0 36 32,0 17-32,0 1 15,18-19-15,-1 1 16,1 17-16,-1-17 15,1-18 1,-18-18 0,0 1-16,0-1 15,18-17 1,-1 17-16,-17 0 16,36 18-16,-19 18 15,1 0 1,0-1-16,-18 1 0,17 0 0,1 17 15,-18-17 1,18-1 0,-1-17-1</inkml:trace>
  <inkml:trace contextRef="#ctx0" brushRef="#br0" timeOffset="84736.293">29016 11606 0,'0'0'16,"35"0"-16,-17 0 0,0 0 0,34-17 15,-34-1 1,35 0-16,-35 18 16,-36-17-1</inkml:trace>
  <inkml:trace contextRef="#ctx0" brushRef="#br0" timeOffset="84892.185">29051 11412 0,'18'53'16,"-18"-17"-16,35 69 16,-17-69-1,-1 17-15,-17-18 0,36 53 16,-36-53-16,17-17 15</inkml:trace>
  <inkml:trace contextRef="#ctx0" brushRef="#br0" timeOffset="85442.148">29580 11730 0,'0'-18'0,"0"36"0,0-53 16,0 17-16,-17 18 15,-1 0-15,1 18 16,-1-1-16,0 19 16,18 16-16,-17-16 15,34 34-15,19-52 16,16 17-16,1-17 15,18-18-15,-18 0 16,0-18-16,-18 1 16,-17-1-16,-18 0 15,17 1-15</inkml:trace>
  <inkml:trace contextRef="#ctx0" brushRef="#br0" timeOffset="85614.607">29898 11853 0,'0'18'16,"0"0"-16,18 35 16,-18-36-16,17 1 15,1 35 1,-1-36-16,19 19 0,-36-19 16,17-17-16,-17 18 15,18-18-15</inkml:trace>
  <inkml:trace contextRef="#ctx0" brushRef="#br0" timeOffset="86208.686">29916 11783 0,'0'-18'16,"0"1"31,0 34-1,17 18-46,-17 1 16,18 17 0,-1-36-16,-17 19 0,36-1 15,-36-18-15,17 1 16,-17 0-16</inkml:trace>
  <inkml:trace contextRef="#ctx0" brushRef="#br0" timeOffset="86388.182">30145 12012 0,'18'35'0,"-36"-70"0,53 88 15,-17-53 1,-1 0-16,1 0 15</inkml:trace>
  <inkml:trace contextRef="#ctx0" brushRef="#br0" timeOffset="86522.093">30198 11783 0,'-18'0'15</inkml:trace>
  <inkml:trace contextRef="#ctx0" brushRef="#br0" timeOffset="86815.296">30321 12312 0,'0'0'0,"0"18"16,-17-36-1,17 0-15,-18-17 16,18 0-16,0-1 16,0 19-16,0-71 15,18 52-15,-1-34 16,1 52-16,35 1 16,-36 17-16,1 0 15,0 0-15,-1 17 0,-17 1 16,18-1-16,-36 19 15,18-19-15,-35-17 16,17 18-16,1-18 16,-18 0-16,17-18 15</inkml:trace>
  <inkml:trace contextRef="#ctx0" brushRef="#br0" timeOffset="87289.44">30762 10760 0,'-53'17'16,"106"-34"-16,-123 52 0,52-17 15,0 35-15,1 88 16,17-53-16,17 106 16,1-106-16,17 0 15,36 71-15,-18-106 16,-18 0-16,53 35 15,-52-53-15,34 1 16,-35-19-16</inkml:trace>
  <inkml:trace contextRef="#ctx0" brushRef="#br0" timeOffset="87650.024">31168 11624 0,'18'106'16,"-36"-212"-16,53 247 0,-35-106 0,18 1 15,-1-19 1,-17-34 0,0-36-1,0-18 1,0 36-16,0 0 15,18-18-15,-18 17 0,18 1 16,-18 0-16,17 17 0,1 1 16,0 17-16,-1 53 15,1-36-15,-18 36 16,18 18-16,-18-36 16,0 0-16,17-17 0,1 35 15,-18-36-15,18 1 16,-1-18-1,1-18-15</inkml:trace>
  <inkml:trace contextRef="#ctx0" brushRef="#br0" timeOffset="87809.479">31538 11712 0,'18'0'16,"0"0"-16,-1-17 15,19 17-15,-19-18 16,1 18-16,-1 0 16,1 0-16</inkml:trace>
  <inkml:trace contextRef="#ctx0" brushRef="#br0" timeOffset="88328.858">32085 11606 0,'0'0'0,"-17"0"0,-1-17 16,0 17-16,-17 0 15,17 0-15,-17 17 16,17 1-16,-17 35 16,35-35-1,0 17-15,0 0 16,35-17 0,1-18-16,-19 0 0,36-35 15,-17-1 1,-36 19-16,0-19 15,0 19-15,0-1 16,0 36 0,0 70-16,0-35 15,17 0-15,-17 0 0,18 0 16,-18 17-16,17-35 16,-17 18-16,18 18 15,-18-36-15,-18 0 16,1-35-16,-1 0 15,1-17-15,-19-36 16,19 18-16,-1-36 16,18 36-16,-18-1 15,18-16-15,0-1 0,0 17 16</inkml:trace>
  <inkml:trace contextRef="#ctx0" brushRef="#br0" timeOffset="89278.884">32314 11818 0,'-17'-35'15,"-1"17"-15,1-17 16,17 17-16,0 1 15,-18-19-15,18 19 0,18-19 16,-1 36-16,1-17 16,-1 17-16,19 0 15,-19 17 1,1 1 0,17-18-16,-17 0 0,-18 18 15,35-18 1,-17 0-16,-1-18 15,-34 36 1,-1-1 0,1 1-1,17 17-15,0-17 16,0 0 0,17-1-16,1-17 15,-1 18-15,1-36 16,0 18-1,-18-35-15,0 0 16,0-1 0,0 19-1,17 17 1,-17 17 0,18 19-16,-18-19 15,18 1 1,-1 0-16,-17-1 15,0-34 17,18-1-17,-18 0-15,18 1 16,-1 17-16,-17-18 16,0 36-1,0-1 1,0 1-1,18-18 1,-18-18 0,18 18-1,-1-17-15,1 17 0,-1-18 16,1 18 0,0 0-1,-1 18 1,1-1-1,0-17 1,-1 0-16,1 0 16,-18-17-1,18 17 32,-18 17-47,17-17 16,1 36-16,-1-19 15</inkml:trace>
  <inkml:trace contextRef="#ctx0" brushRef="#br0" timeOffset="89808.235">32967 10777 0,'0'18'16,"35"0"-16,-17 17 15,70 71 1,-53-53-16,18 35 0,0 0 16,53 88-16,-71-87 15,18 69-15,-35-87 16,-18 0-16,0-19 0,0 1 15,-18-17-15,-17-1 16,17-17-16,-17 17 0,-53 0 16,35-17-16</inkml:trace>
  <inkml:trace contextRef="#ctx0" brushRef="#br0" timeOffset="90558.84">23583 13635 0,'-88'18'16,"176"-36"-16,-194 36 0,71-18 15,70 0 1,54-18 0,-19 18-16,107 0 15,-72 0-15,19 0 16,35 0-16,193 0 15,-158 0-15,53 0 16,0 0-16,318 0 16,-230-18-16,335 18 15,-317 0-15,352 0 16,-334 0-16,334 18 16,-334-18-16,-18 18 15,-18-18-15,18 0 0,282 17 16,-353-17-16,247-17 15,-317 17-15,-36 0 16,-53-18-16,-17 18 0,-18-35 16</inkml:trace>
  <inkml:trace contextRef="#ctx0" brushRef="#br0" timeOffset="91560.003">25612 14587 0,'0'-17'16,"17"-1"0,-17 0-16,18 18 0,0-35 15,-1 35-15,19-17 16,-54 17 15,-53 0-15,18 0-16,-70 17 15,52-17-15,-17 0 16,18 0-16,-19 18 0,1-18 16,0 0-16,-18 17 0,-70 19 15,105-19-15,-52 19 16,105-1-16,1-17 15,17 17-15,35 0 16,0-17-16,36-1 16,-1 1-16,18-18 0,-17 18 0,17-1 15,-17-17-15,-1 18 0,54 0 16,-89-1-16,-17 19 16,-36-19-1,-35 18-15,-53 36 16,18-36-16,-71 53 15,71-35-15,35-17 16,0 17-16,18 17 16,35-35-16,71 36 15,17-53-15,106 35 16,-88-53-16,17 17 16,-17-17-16,17 0 0,1 0 15,-1-17-15,1-1 0,52-35 16,-105 35-16,-18-35 15,-53 36-15,0-1 16,-89-17-16,37 17 16,-90 18-16</inkml:trace>
  <inkml:trace contextRef="#ctx0" brushRef="#br0" timeOffset="92098.956">24271 16263 0,'0'106'16,"0"-212"-16,0 247 0,0-106 16,18 1-16,-18-1 15,17-17-15,1-36 16,-18-35 0,18 18-16,-18 0 15,0-1-15,17-34 16,1 52-16,0-17 15,-1 17-15,1 18 16,17 35-16,-17 1 16,-1 34-16,-17-34 15,0-19-15,18 18 16,0 1-16,-18-19 0,35 1 16</inkml:trace>
  <inkml:trace contextRef="#ctx0" brushRef="#br0" timeOffset="92326.059">24783 16369 0,'0'0'0,"17"0"16,1 0-16,0-18 0,17 18 16,-18 0-16,1-17 0,0 17 15,17 0-15</inkml:trace>
  <inkml:trace contextRef="#ctx0" brushRef="#br0" timeOffset="92788.21">25206 16281 0,'0'-18'16,"-18"0"-16,1 18 0,-1 18 15,-17 0 1,35-1-16,-18 19 15,18-19-15,0 19 16,18-19 0,17-17-1,-35-17-15,18-1 0,-1-17 16,-17 17-16,18 18 16,-18-18-16,0 1 15,0 34-15,0 1 16,18 53-16,-1-36 15,1 18-15,-18 0 16,35 35-16,-17-53 16,-1 36-16,-17-54 15,-17 19-15,-1-36 16,-17 0 0,17 0-16,1-18 0,-19-17 15,19-1-15,-19-17 16,19 18-16,-18-53 15,35 53-15,0-36 16</inkml:trace>
  <inkml:trace contextRef="#ctx0" brushRef="#br0" timeOffset="93095.026">25488 16351 0,'0'18'0,"0"0"16,-17-18-1,-1-18 1,0 0 0,18 1-16,0-19 15,0 19-15,0-19 16,18 36-16,-18-17 15,18-1-15,17 18 16,-18-17-16,19 17 16,-19 0-16,-17 17 0,18-17 15,17 18 1,-35-1-16,18-17 16</inkml:trace>
  <inkml:trace contextRef="#ctx0" brushRef="#br0" timeOffset="93694.829">25700 16245 0,'0'18'31,"-18"0"-15,18-1-16,0 19 15,18-19-15,17-17 16,-17 0-16,-1 0 15,1-17-15,0-1 16,-18-17-16,0 17 16,0-17-1,0 17-15,-18 1 16,0 17 0,18 35-1,18-18-15,-18 1 16,18 17-16,-18-17 0,17 0 15,-17-1-15,18 1 16,-18 0-16,18-18 16,-18-18-16,-18 0 15,18 1-15,0-1 16,0 0 0,18 1-16,-1 17 15,1 17 1,-18 1-1,18 0-15,-18-36 47,17 0-31,-17 1-16,18 17 16,-18 17-1,17 1 1,1 0-16,0-1 15,-1-17-15,1 18 16,0 0-16,-18-1 16,-18-17-1</inkml:trace>
  <inkml:trace contextRef="#ctx0" brushRef="#br0" timeOffset="94773.652">26194 16281 0,'0'-18'16,"0"0"-16,-18 18 15,18-17 1,-18 17-16,1 17 15,-1-17-15,1 36 16,-1-36-16,18 17 0,18 19 16,-18-19-16,35 19 15,-35-19 1,17-17-16,-17 18 16,-17-18-1,-1 0 1,1 0-1</inkml:trace>
  <inkml:trace contextRef="#ctx0" brushRef="#br0" timeOffset="95007.274">26441 16140 0,'-53'17'16,"106"-34"-16,-124 52 0,54-17 16,-1 17-16,0-18 0,18 1 15,0 35-15,18-35 16,35 17 0,-36-17-16,54-18 15,-53 0-15,-1 0 0,1 0 16</inkml:trace>
  <inkml:trace contextRef="#ctx0" brushRef="#br0" timeOffset="95135.615">26423 16298 0,'35'0'16,"-17"0"-16,17 0 15,-17 0-15,17 0 16,-17 0-16,-1 0 15</inkml:trace>
  <inkml:trace contextRef="#ctx0" brushRef="#br0" timeOffset="95532.364">26758 16245 0,'0'36'15,"0"-72"-15,0 89 0,0-35 0,18 0 16,-1-1-16,19-17 16,-19 0-16,1 0 0,35-17 15,-35 17-15,-1-36 16,1 19 0,-18-1-16,18 0 15,-18 1-15,0 34 16,17 36-1,-17 0-15,18 53 16,-18-53-16,17 0 16,-17-18-16,0 18 0,18 18 15,-36-54-15,1 1 16,17 0-16,-18-18 16,-35-18-16,18-17 15,0 17-15,-1-35 16,1 35-16,17-17 15,1 0-15,-1 17 16</inkml:trace>
  <inkml:trace contextRef="#ctx0" brushRef="#br0" timeOffset="96208.789">26793 16087 0,'-17'0'16,"17"-18"-1,0 0-15,17 1 16,1-36 0,0 18-16,-1-1 15,1 1-15,-18 17 16,18 1-16,-1 34 15,1 19 1,0-1-16,35 18 16,-18-36-1,0 1-15,0 0 0,18-18 16</inkml:trace>
  <inkml:trace contextRef="#ctx0" brushRef="#br0" timeOffset="96798.857">27887 14958 0,'-53'0'15,"106"0"-15,-141 17 0,53 19 16,-1-1-16,-17 88 16,36-52-16,-1 0 15,18-1-15,0 1 0,18-1 16,52 71-16,-17-105 16,53 52-16,-35-71 15,52 19 1,1-36-16,-71 0 15,-18 0-15,0-18 0,18-17 16,-35 17-16,-1-17 16</inkml:trace>
  <inkml:trace contextRef="#ctx0" brushRef="#br0" timeOffset="97041.502">28416 15681 0,'-17'-18'0,"-36"18"16,35 0 0,106 18-16,-194-36 0,71 71 15,35-35-15,0 35 16,18-18-16,-1-17 15,19-1-15,34 1 16,-17-18-16,18 0 16,-36-18-16,-17 18 0,-1-17 15,1-19-15,0 19 16,-18-36-16,0 35 0,-18 1 16,0-19-16,-17-17 15,0 36-15,-18-1 16,18 1-16,17 17 15,0 0-15,1 0 0,17 17 16,0 1-16</inkml:trace>
  <inkml:trace contextRef="#ctx0" brushRef="#br0" timeOffset="97551.635">28751 15646 0,'-17'53'0,"34"-106"0,-34 141 15,17-70-15,0 17 16,17-18-16,19 1 0,-19 0 0,19-1 16,34 1-16,1-18 15,-54-18-15,19-17 16,-36 17-1,0-17-15,0 0 16,0 17-16,0 1 0,-18-1 16,0 18-16,1 0 15,17 18-15,0-1 16,0 19-16,0-19 16,35 36-16,-17-35 15,-1-1-15,19-17 0,-19 18 16,1-18-16,-1 0 15,-17-35-15,0-1 16,0 1 0,0 18-1,0-1-15,18 18 16,17 18 0,-17-18-16,0 52 15,-1-34-15,1 0 16,0-1-16,17 1 15,-18 0-15,19-18 16,-36-18-16</inkml:trace>
  <inkml:trace contextRef="#ctx0" brushRef="#br0" timeOffset="97722.087">29386 15699 0,'36'0'15,"-72"0"-15,107 0 0,-36 0 0,53-18 16,-35 0 0,36-17-16,-37 17 15,-34 18-15,-53 0 32</inkml:trace>
  <inkml:trace contextRef="#ctx0" brushRef="#br0" timeOffset="97899.559">29563 15346 0,'0'0'0,"0"88"0,0-17 16,0-18-16,0-1 0,17 37 15,-17-36-15,18 17 16,0-35-16,-18-17 15,0 0-15</inkml:trace>
  <inkml:trace contextRef="#ctx0" brushRef="#br0" timeOffset="98327.195">30145 14640 0,'0'0'0,"-18"18"0,-17 52 16,0 1-16,-18 88 15,53-71 1,-18 106-16,36-106 15,17 53-15,0-70 16,1-18-16,17-18 0,-1 18 16,1-35-16,18-1 15,-18 1-15,-18-18 16,18 0-16</inkml:trace>
  <inkml:trace contextRef="#ctx0" brushRef="#br0" timeOffset="98673.036">30533 15469 0,'0'89'0,"0"-178"0,0 213 15,0-71-15,0 17 16,18-34-16,-1-19 0,-17 1 16,18-1-1,-1-17-15,-17-17 16,18-18-16,0-1 15,-1-52-15,1 53 16,0-53-16,-1 52 16,1-17-1,0 53-15,-1 0 0,1 36 16,-18 34 0,0-17-16,0 0 15,0 35 1,0-52-16,18-1 0,-1-18 15,18 36-15,-17-53 16,0 0-16,-1 0 0</inkml:trace>
  <inkml:trace contextRef="#ctx0" brushRef="#br0" timeOffset="98844.596">31027 15610 0,'17'0'16,"36"-17"-16,-17 17 16,17-18-1,-18 18-15,-18 0 16,19 0-16,-19 0 0,1 0 16</inkml:trace>
  <inkml:trace contextRef="#ctx0" brushRef="#br0" timeOffset="99362.474">31679 15558 0,'0'0'0,"-17"-18"15,-1 0-15,-17 18 0,17-17 16,-35 17 0,18 0-16,17 17 0,-17-17 15,-18 53-15,18-35 16,35 35-16,0-36 16,18 19-16,-1-19 0,19 1 15,34-18-15,-35 0 16,1 0-16,-1 0 15,0-18-15,-17 1 16,17-1-16,-35 0 0,18 1 0,-18-1 16,0-17-16,-18 35 15,0 53 1,18 0-16,0 52 16,0-52-16,18 0 15,-18 0-15,35 53 16,-35-71-16,18 36 15,-18-53-15,-18-18 16,1 0-16,-1-18 16,-35-35-1,36 35-15,-19-52 16,36 34-16,-17-69 16,17 52-16,0 17 15,-18-16-15</inkml:trace>
  <inkml:trace contextRef="#ctx0" brushRef="#br0" timeOffset="100272.393">31997 15787 0,'0'17'16,"0"-34"-16,-18 34 0,1-17 15,17-17-15,-36-1 16,36-17-16,-17 17 15,17-17-15,-18 17 0,18-35 16,0 18 0,0 18-16,0-1 0,18 0 15,-1 1-15,1 17 16,0 0-16,17 0 16,-17 0-16,35 17 15,-36 1-15,18-18 16,-17 0-16,0 18 0,17-18 15,-35 17-15,0 1 16,-18-18-16,1 35 16,-1 0-16,0 1 15,18-19-15,0 19 16,0-1 0,18-35-16,17 17 15,-17-17-15,35 0 16,-18-17-16,-35-1 15,18 1-15,-18-19 0,0 19 16,-18-36 0,18 35-16,-17-35 15,-1 36-15,0 17 16,18 17 0,0 1-16,0 17 0,18-17 15,-18 17-15,18-17 0,17 35 16,-18-36-1,-17 1-15,18-18 16,-18-18 0,0 1-16,0-1 15,0-17 1,0-18-16,18 35 16,-1 0-16,1 18 15,-18 18 1,18 17-1,-18-17-15,0 0 16,17-18-16,1 0 31,-18-36-31,18 19 16,-1-1-16,1 0 16,-1 1-1,19 17 1,-19 17-16,1-17 15,0 18-15,-1 0 16,1-1 0,0-17-16,-18 18 15,17-18 1,1 0 0,0 18-1,-1-18-15,1 17 0,17 1 16,-35 0-16,0-1 15</inkml:trace>
  <inkml:trace contextRef="#ctx0" brushRef="#br0" timeOffset="100541.608">32667 14534 0,'71'36'15,"-142"-72"-15,195 107 0,-71 0 0,88 123 16,-88-89-16,17 19 16,-35-18-16,54 105 15,-72-122-15,1-1 0,-18 0 16,0-17-16,0-1 0,-35-17 15,-36 35 1,18-53-16,18-17 16</inkml:trace>
  <inkml:trace contextRef="#ctx0" brushRef="#br0" timeOffset="101814.348">32791 15787 0,'0'0'0,"17"0"15,1 0 1,-18-18 0,18 18-1,-18-17-15,0-1 16,0 0-1,17-17-15,-17 17 16,36-17 0,-19 17-16,1 1 15,-1 17-15,1 17 16,0-17-16,17 36 16,-17-19-16,-1 19 15,-17-19-15,18 36 16,-18-18-16,0 1 15,0-19-15,0 1 16,0 0-16,-18-18 16</inkml:trace>
  <inkml:trace contextRef="#ctx0" brushRef="#br0" timeOffset="102148.737">32614 15699 0,'0'-18'16,"-17"18"-16,17 18 31,0-1-15,-18 1-16,18 35 16,-18-36-16,18 19 15,0-19-15,18 19 16,0-36-16,-1 0 15</inkml:trace>
  <inkml:trace contextRef="#ctx0" brushRef="#br0" timeOffset="114632.985">1164 17480 0,'18'0'0,"-1"0"15,19 0 1,-1 0-16,-17 0 15,17 0-15,18 0 0,0 0 16,-18 0-16,18-17 0,88-1 16,-53 0-16,89 1 15,-72 17 1,72-18-16,-89 18 16,-17 0-16,-1 0 0,71 18 15,-88-18-15,35 17 16</inkml:trace>
  <inkml:trace contextRef="#ctx0" brushRef="#br0" timeOffset="122559.218">20620 13317 0,'0'0'0,"0"18"16,0 35-1,0 0-15,18 53 16,-1-53-16,-17 17 16,18 18-16,-18 71 15,0-88-15,0 70 16,0-88-16,-18 35 15,18-53-15,0-17 16,18-36 0,-18 1-16,0-1 15</inkml:trace>
  <inkml:trace contextRef="#ctx0" brushRef="#br0" timeOffset="122897.228">20320 13723 0,'0'0'16,"18"0"-1,17-18-15,-17-17 16,17 18-16,0-19 0,18-34 15,-35 34 1,17 1-16,0-35 16,-17 52-16,-18 0 0,18 1 15,-1 34 1,1 19 0,17-1-16,-17 0 15,35 18-15,-36-35 16,19-1-16,16 36 15,-34-35-15</inkml:trace>
  <inkml:trace contextRef="#ctx0" brushRef="#br0" timeOffset="129448.159">12206 8396 0,'-18'0'16,"1"-18"-1,34 18 32,1 18-31,0-18-16,-1 0 15,36 0-15,-35 0 16,17 0-16,1-18 0,-19 18 16,54 0-1,-36 0-15,-17 0 0,17 0 16,0 0-16,36 0 16,-36 0-16,0 0 0,1 0 15,16 0-15,37 0 16,-36 0-16,52-17 15,-52 17-15,18 0 16,-18-18-16,17 18 0,1 0 16,70-17-16,-53 17 15,71-18 1,-88 18-16,17 0 0,0 0 0,106-18 16,-106 18-1,18 0-15,-18-17 0,18 17 16,123 0-16,-123-18 15,0 18-15,0 0 0,0 0 16,88-18-16,-88 18 16,-1 0-16,1 0 15,0 0-15,88 0 16,-106 0-16,18 0 0,0 0 16,88-17-16,35-1 15,-123 18-15,0 0 16,0-18-16,88 1 15,-88 17-15,-1-18 16,89 1-16,-88 17 16,-18 0-16,18-18 0,0 18 15,106-18-15,-106 1 16,88-1 0,-88 18-16,-18-18 0,106 1 15,-106 17-15,18 0 16,-18 0-16,0-18 0,0 18 15,89 0-15,-89 0 16,0 0-16,0 0 16,1 0-16,105 0 15,-106 0-15,0 0 0,18 0 16,-18 0-16,88 0 16,-87 0-16,16 0 0,-16 0 15,-1 0-15,106 0 16,-106 0-16,18 0 15,0 0-15,-18 0 0,124 0 16,-124 0-16,106 18 16,-88-18-16,-18 0 15,123 17-15,-122-17 16,16 18-16,89 0 16,-88-18-16,0 0 15,88 17-15,-88-17 16,0 0-16,0 0 15,0 0-15,-1 0 0,1 0 0,106 0 16,-124 0 0,0 0-16,-17 0 0,-1 18 15,36-18-15</inkml:trace>
  <inkml:trace contextRef="#ctx0" brushRef="#br0" timeOffset="132518.621">12700 6421 0,'-18'0'16,"1"0"0,-1 0-1,0 0-15,1 0 16,34 0-1,1 0 1,0 0 0,-1 17-16,1-17 0,17 0 15,1 0-15,-1 18 0,53-18 16,-35 0-16,0 0 16,0 17-16,70-17 15,-52 0-15,88 0 16,-71 0-16,0 0 0,106 0 15,18 0 1,-89 0-16,-17 0 16,17 0-16,124 0 15,-106 18-15,-17-18 16,35 0-16,-18 0 0,141 0 16,-123 0-16,0 18 15,-1-18-15,177 0 16,-158 0-16,-1 17 0,-17-17 15,17 0-15,1 18 0,17-18 16,159 18 0,-177-18-16,194 17 15,-176-17-15,177 18 16,-195 0-16,195-1 16,-195-17-16,0 18 0,195 0 15,-195-18-15,212 35 16,0-18-1,-194-17-15,0 18 16,0-18-16,194 18 16,-194-18-16,-17 17 0,-18-17 15,-1 0-15,142 18 16,-176-18-16,-1 18 16,-17-18-16,-18 17 0,71-17 15,-106 0-15,-18 0 16,-35-17-16,-35 17 15</inkml:trace>
  <inkml:trace contextRef="#ctx0" brushRef="#br0" timeOffset="133325.268">12771 4498 0,'0'18'16,"0"-36"-16,0 53 0,-18-17 15,0-18 1,1 17 0,-1-17-16,0 0 15,1 0 1,34 18-1,19-18 1,-1 0-16,53 0 16,-35 0-16,18 0 15,-1 18-15,18-18 16,1 0-16,-1 0 0,141 17 16,-105-17-16,17 0 0,158 0 15,-140 0 1,0 0-16,17 0 0,18 0 15,0 0-15,0 0 16,18 0-16,0 0 0,-1 0 0,19 0 16,246 0-16,-247 0 15,18 0-15,0 0 0,0 0 16,282 0 0,-264 0-16,-1 0 0,19 0 15,281 0-15,-282 0 16,265 18-16,-282-18 15,246 18-15,-281-18 16,175 0 0,-228 17-16,87-17 15,-176 0-15,-35 0 16</inkml:trace>
  <inkml:trace contextRef="#ctx0" brushRef="#br0" timeOffset="144423.889">5345 7708 0,'-18'0'16,"36"0"-16,-18 0 15,53 0 1,-1 18-16,54-18 16,-35-18-1,-1 18-15,1-17 0,52 17 16,-87-18-16,17 18 15,-36 0-15,36 0 16,-53 18-16</inkml:trace>
  <inkml:trace contextRef="#ctx0" brushRef="#br0" timeOffset="144686.055">5838 7479 0,'0'0'0,"36"0"16,-19 18-16,1-18 15,53 0-15,-18 17 16,35 1 0,-35-1-16,17 19 15,-35-19-15,-17 1 0,0 17 16,-18-17-16,0 17 0,-36 36 15,1-36-15,-18 0 16,-53 36-16,54-36 16,-1 18-16,0-18 15</inkml:trace>
  <inkml:trace contextRef="#ctx0" brushRef="#br0" timeOffset="149196.84">27517 4586 0,'17'159'16,"-34"-318"-16,34 388 0,-17-52 15,0-89-15,-17 71 16,17-106-16,0 35 16,0-53-16,0-17 15,0-36 1,-18 1-16,18-19 0,-18-17 16,-17-70-1,35 70-15,-18-18 0,1-17 16,17-88-1,0 70-15,17-106 0,19 106 16,17-35 0,0 106-16,-18 0 15,18 35-15,17-18 0,-17 18 0,18 18 16,52 35-16,-87-18 16,-1 71-16,-35-53 15,-18 53 1,-17-54-16,-18 1 0,0-17 15,0-1-15,-88 18 16,71-35-16,17-18 0,17 17 16,-34-17-16,52-17 15</inkml:trace>
  <inkml:trace contextRef="#ctx0" brushRef="#br0" timeOffset="150173.416">28328 4745 0,'18'18'16,"-18"17"-1,0 0 1,0 18-16,-18-35 15,18 35-15,0-36 16,18 1-16,-18-1 16</inkml:trace>
  <inkml:trace contextRef="#ctx0" brushRef="#br0" timeOffset="151688.388">29139 4833 0,'0'18'16,"-17"-18"-16,-18 35 15,17-17-15,0-1 16,1 1-16,-1 0 0,18-1 16</inkml:trace>
  <inkml:trace contextRef="#ctx0" brushRef="#br0" timeOffset="152132.203">29598 4568 0,'0'0'16,"0"159"-16,0-88 0,0 105 15,18-88-15,-18-17 0,17-1 16,1 36-16,-18-70 15,0-19-15,0 1 0,0-36 16,-18-52 0,18 17-1,-17-71-15,-1 54 16,18-1-16,0 1 0,0-19 16,18 1-16,-1 0 0,19-18 15,17-53-15,-1 107 16,-16 16-16,17 36 15,0 0-15,35 36 16,-53-1-16,0-18 16,-35 36-16,0 18 0,-17-36 15,-54 36-15,36-36 16,-53 18 0,52-35-16,1-1 0,0-17 15,-18 18-15,35 0 16</inkml:trace>
  <inkml:trace contextRef="#ctx0" brushRef="#br0" timeOffset="152474.111">30145 4763 0,'18'-18'15,"-36"36"-15,53-36 0,-17 18 16,-1 0-16,1 0 0,0 0 16,-18 18-1,-18-1-15,18 1 0,-18-1 16,1 1-16,17 0 15,0-1-15,0 1 16,17 0 0,19-18-1,-19 17-15,36-17 16,-35 0-16</inkml:trace>
  <inkml:trace contextRef="#ctx0" brushRef="#br0" timeOffset="153022.349">30727 4939 0,'-18'0'47,"1"18"-32,-1-1-15</inkml:trace>
  <inkml:trace contextRef="#ctx0" brushRef="#br0" timeOffset="153345.601">31415 4498 0,'53'0'16,"-36"0"-16,54 0 15,-53 0-15,52 0 16,-52 0 0</inkml:trace>
  <inkml:trace contextRef="#ctx0" brushRef="#br0" timeOffset="153478.453">31521 4657 0,'53'0'16,"-106"0"-16,141-18 0,-53 18 16,0-18-16,1 1 0</inkml:trace>
  <inkml:trace contextRef="#ctx0" brushRef="#br0" timeOffset="154029.354">32456 4110 0,'-18'0'15,"0"0"1,18 18 0,0-1-16,0 54 15,18-18-15,0 70 16,-1-52 0,1-1-16,-18 1 0,17-1 15,-17 1-15,18 35 16,0-71-16,-18 36 15,0-54-15,0 1 16</inkml:trace>
  <inkml:trace contextRef="#ctx0" brushRef="#br0" timeOffset="155059.307">32914 4586 0,'-17'0'15,"17"35"-15,-18-35 16,18 18-16,0 0 0,0-1 15,0 1 1,0 0-16,18-18 16,-1 0-1</inkml:trace>
  <inkml:trace contextRef="#ctx0" brushRef="#br0" timeOffset="155447.367">33232 4427 0,'17'0'0,"-34"0"0,34-17 15,-34 17 1,17 17-16,-18 1 15,0 17-15,1 1 0,17 16 16,0-16-16,0 70 16,0-53-16,17-18 0,19 0 15,-19 0-15,36 1 16,-17-19-16,34-17 16,-35 0-16,1-17 15,-1-19-15,-17 1 0,-1 0 16,-17 0-16,0-54 15,-53-17-15,18 54 16,0-1-16,-18 17 0,18 1 16,-36 0-16,18 35 15,18 0 1</inkml:trace>
  <inkml:trace contextRef="#ctx0" brushRef="#br0" timeOffset="168804.983">32420 5327 0,'-17'0'16,"-1"0"-16,0 0 16,36 0 15,53 0-15,-1 0-16,-17 0 15,35 0-15,89 0 16,-89 0-16,123 0 15,-122 0-15,-1 0 0,-18 0 16,-17 0-16,-17 0 16,-19 0-16,-17 18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1:17:51.71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31186 1376 0,'0'0'0,"0"-18"0,35-17 16,-18 17-16,54 1 16,-18-1-16,53 0 15,-53 18-15,-18 0 16,18 0-16,17 18 16,-17 0-16,-35 17 15,-18 0-15,0 0 16,-35 18-1,-1 0-15,19-17 16,-1-1-16,1 0 0,-1 0 0,0 36 16,18-36-16,18 1 15,0 34-15,-1-17 16,1-18-16,-1 1 16,19-1-16,17 18 15,-36-36-15,1 1 0,0 17 16,-1-17-16,1 17 15,-18-17-15,0 17 16,0-17-16,0 17 16,0-17-1,0 17-15,0 0 0,17 53 16,-17-35-16,0 0 16,18 53-1,-18-53-15,0 0 0,0 53 16,0-53-16,-18-18 15,-34 36-15,16-36 16,1 0-16,-18-17 16,18-1-16,0-17 0,-1 18 0,-17-18 15,0 0 1,36 0-16,-36 0 16</inkml:trace>
  <inkml:trace contextRef="#ctx0" brushRef="#br0" timeOffset="107152.49">16775 10901 0,'-18'17'15,"36"-34"1,17-36 0,18 18-1,70-71-15,-52 35 16,88-70-16,-54 53 16,-16 17-16,122-87 15,-105 69-15,0 19 16,0-18-16,70-36 15,-105 71-15,-1 18 16,-105 70 0,-36 54-1,1-19-15,17 1 16,-18 17-16,18 0 0,-88 88 16,71-70-16,-54 71 15,71-89-15,18-35 16,-18 53-1,36-89-15,17 1 0,17-18 16,19 0-16,-1-18 0,0-17 16,89-53-16,-72 17 15,19 18-15,0-17 0,-1-1 16,71-70-16,-70 70 16,-1 1-16,1-1 0,35-17 15,-71 71-15,-17-1 16,-36 36-1,0 17-15,-17 18 16,-18 0-16,0 17 0,0 18 0,-88 124 16,71-88-16,-19-1 15,19 18-15,-71 106 16,106-159-16,17-17 16,18-18-16,0-36 0,35 1 15,36-53-15,-18-1 16,17-34-16,18-18 0,1 0 15,-1-18-15,88-88 16,-105 105-16,17 1 0,71-53 16,-89 88-1,1 18-15,-89 70 16,-70 89 0,17-36-16,1 18 0,-124 176 15,88-123 1,18-1-16,0-16 0,17-19 15,18-35-15,35-35 0,18-18 16,36-17-16,-1-36 16,0 1-16,36-36 0,-18 0 15,106-71 1,-89 54-16,-17-1 0,18 18 16,-19-17-16,19 17 0,0-18 15,-36 54-15,-35 52 16,-71 53-1,36-17-15,-88 105 16,52-70-16,18-18 16,0 53-16,36-88 15,34-35-15,18-18 0,1 0 16,87-35 0,-70-1-16,0-17 0,18 1 0,70-54 15,-71 53 1,1 0-16,-18 18 0,-18 17 15,-17 0-15,-18 36 16,-18 0-16,0 34 0,-70 54 16,35-53-16,0 18 15,18-18-15,17 0 0,18-18 16,36-17 0,17-18-16,0-18 0,17 0 15,-35 1-15,1-1 16</inkml:trace>
  <inkml:trace contextRef="#ctx0" brushRef="#br0" timeOffset="110030.836">15998 13106 0,'0'17'16,"0"1"-16,0 35 15,0-18-15,0 18 16,0 53-16,0-36 16,0 72-1,0-72-15,0 36 16,0-71-16,18 1 0,-18-1 16,0-18-16,0 1 0,18 0 15</inkml:trace>
  <inkml:trace contextRef="#ctx0" brushRef="#br0" timeOffset="110470.329">15752 13282 0,'0'0'0,"0"18"0,17-36 32,18-35-17,1 18-15,-1-36 16,0 36-16,-17 0 0,17 0 16,0-18-1,-17 35-15,0 0 16,-18 36-16,17-18 0,1 35 15,0-17-15,17 35 16,0-18-16,-17 0 16,17-17-16,18 35 15,-53-18-15</inkml:trace>
  <inkml:trace contextRef="#ctx0" brushRef="#br0" timeOffset="135250.715">16775 9613 0,'-18'0'62,"36"-17"-31,17-1-15,-17 0-16,17-17 16,0 17-16,0 1 15,1-1-15,-1-17 0,0 17 0,18 1 16,53-19-1,-53 1-15,17 35 0,-17-18 16,18 1-16,88-19 16,-71 19-16,88-1 15,-105 18-15,-1 0 0,71 18 16,-70-1-16,52 1 16,-70 0-16,71 17 15,-54-17 1,36 35-16,-53-18 15,18 0-15,52 36 16,18-1 0,-70-35-16,176 89 15,-177-89-15,71 36 16,-70-36-16,0 18 16,52 18-16,-52-36 15,-18 18-15,17-18 16,-17 0-16,0-17 0,0 17 0,17 18 15,-34-35 1,-19-1-16,1 1 0,0-18 16,-1 18-16,-17-1 15,-17-17 1,-1 0-16,0-17 0,18-1 16</inkml:trace>
  <inkml:trace contextRef="#ctx0" brushRef="#br0" timeOffset="135574.604">20179 9913 0,'0'0'0,"18"18"16,-1-18-16,1 17 0,17 1 15,0 0-15,18-1 16,-17 1-16,69 52 16,-52-52-16,18 53 15,-53-54-15,-1 19 0,1-1 16,-18-18-16,-18 19 0,-17-1 16,0-17-16,-89 52 15,71-52-15,0 0 16,-35 17-16,53-18 15,17 19-15,36-19 16,-1-17 0</inkml:trace>
  <inkml:trace contextRef="#ctx0" brushRef="#br0" timeOffset="137315.999">21114 10160 0,'0'18'32,"0"52"-17,0-17-15,0 18 16,0 87-16,0-52 0,-18 106 16,18-124-1,18 71-15,-1-106 16,19 17-16,-19-34 15,1-36 1,0 0-16</inkml:trace>
  <inkml:trace contextRef="#ctx0" brushRef="#br0" timeOffset="137732.606">21008 10301 0,'35'0'0,"0"0"16,1 0-16,105-18 15,-71 18-15,36 0 16,-18-17-16,18 17 0,0 0 16,0 0-16,88 17 15,-123 1-15,-19 0 0,37 35 16,-72-18-1,1 0-15,0 18 0,-18 53 16,0-35-16,-18 52 16,0-70-16,18 17 15,-17 36-15,17-53 16,0 0-16,0-18 16,-18 1-16,0-19 0,1 19 15,-1-19-15,-35-17 16,0 18-16,0-18 15,0 0-15,-105-18 16,87 18-16,-105 18 16,105-18-16,1 18 0,-1-18 15,36 0-15,0 0 0</inkml:trace>
  <inkml:trace contextRef="#ctx0" brushRef="#br0" timeOffset="138294.532">21555 9631 0,'0'0'0,"-18"0"15,18 17 1,0 1-16,0 35 16,-18-18-16,18 71 15,0-53-15,0 53 16,0-71-16,0 0 16,18-17-16,17 17 15,-17-35-15,0 0 16,-18-17-16,0-1 15</inkml:trace>
  <inkml:trace contextRef="#ctx0" brushRef="#br0" timeOffset="138532.952">21343 9790 0,'0'0'15,"18"-18"-15,17 0 0,-17-17 16,52-18-16,-35 18 15,1-18-15,-1 35 0,-17-17 16,17 0-16,-17 17 16,-1 18-1,1 18 1,-18-1-16,17 19 0,1-19 16,0 19-16,17 16 15,0 1 1,-17-35-16</inkml:trace>
  <inkml:trace contextRef="#ctx0" brushRef="#br0" timeOffset="140145.827">21290 8767 0,'0'-18'0,"0"0"16,18 18 0,-18 18-1,17 35 1,-17-18-16,18 0 16,-18 1-16,35-1 15,1-17-15,-19-18 0,1 0 16,17 0-16,0-36 15,1 1-15,-19 17 0,1-52 16,-18 35 0,18-1-16,-18 19 0,0-1 15,0 0-15,17 36 16,1 35 0,0-18-16,-18 18 0,17 18 15,1-36-15,-1 35 16,-17-52-1,0 17-15,-17-35 16,17 18-16,-18 0 0,1-18 0,-1 0 16,-35 0-1,18 0-15,17-18 0,0 0 16,1 18-16,-18-17 16,35-1-16,0 0 15</inkml:trace>
  <inkml:trace contextRef="#ctx0" brushRef="#br0" timeOffset="140468.685">21855 8326 0,'0'-18'16,"-18"18"-16,-17 18 16,17-18-16,0 17 15,1 36 1,-1-35-16,18-1 0,0 1 16,0 35-16,18-35 15,-1-1-15,19 19 16,-19-19-16,1 1 0,0-1 15,-1 1-15,1 0 0,0-1 16,17-17 0,-18 0-1</inkml:trace>
  <inkml:trace contextRef="#ctx0" brushRef="#br0" timeOffset="140663.717">22066 8467 0,'0'17'16,"0"19"-1,0-19-15,0 1 16,18 17 0,0-35-16,-1 18 15,1-18-15,-1 0 16,1-18-16</inkml:trace>
  <inkml:trace contextRef="#ctx0" brushRef="#br0" timeOffset="140923.086">22225 8290 0,'18'18'0,"-1"0"16,1-18-16,17 17 15,-17 1-15,52 17 16,-52 0-16,17-17 0,-17 0 16,0-1-16,-1 1 15,-17 0-15,0-1 16,0 1-16,-17 0 0,-19-18 16,19 17-16,-54 1 15,53-1-15,-17 1 0,18-18 16,-1 18-16,0 17 15</inkml:trace>
  <inkml:trace contextRef="#ctx0" brushRef="#br0" timeOffset="142171.912">22384 10795 0,'35'-18'31,"18"18"-15,0 0-16,-18 18 15,18-18-15,18 0 0,52 18 16,-70-18-16,-18 0 16,18 17-16,-18-17 15,18 0-15,-35 0 0,0 0 16,-18-17-1</inkml:trace>
  <inkml:trace contextRef="#ctx0" brushRef="#br0" timeOffset="142381.102">22983 10654 0,'0'0'15,"53"0"-15,-35 18 0,17-18 0,54 35 16,-54-35-16,0 17 15,-17 1-15,-1 35 16,-17-18-16,0-17 16,-17 17-16,-19 0 0,1 1 15,0-19-15,0 1 0,-1 17 16,19-17-16,34-18 16</inkml:trace>
  <inkml:trace contextRef="#ctx0" brushRef="#br0" timeOffset="142775.652">23566 10495 0,'0'35'31,"0"1"-31,0 52 16,17-35-16,1 53 16,-1-53-1,-17-18-15,18 18 0,0-18 16,17 0-16,-17-17 0,17 17 16,-17-35-1,-1 0-15</inkml:trace>
  <inkml:trace contextRef="#ctx0" brushRef="#br0" timeOffset="143129.093">23566 10583 0,'17'-53'16,"18"36"-16,1-1 16,17 1-16,105-1 15,-69 0-15,105 1 16,-106-1-16,-18 18 15,72 0-15,-90 0 16,-16 18-16,17 35 16,-36-18-16,-17 18 15,0 17-15,-17 1 0,17-1 16,-18 1-16,18-1 0,0 1 16,0 0-16,18 34 15,-18-69-15,17-1 0,-17 0 16,0-17-1,-17 0-15,-1-18 16,-17 0-16,-18-18 0,0 18 16,0-18-16,-88 1 15,70-1-15,1 0 0,-1 18 16,-35-17 0,53-1-16</inkml:trace>
  <inkml:trace contextRef="#ctx0" brushRef="#br0" timeOffset="143544.698">23918 9719 0,'0'-18'15,"0"36"-15,0-18 16,0 53 0,0 0-16,18-18 15,-18 18-15,0 0 0,18 0 16,-18 0-16,0-18 0,17 36 16,-17-36-16,18-17 15,0 17-15,-18-53 16</inkml:trace>
  <inkml:trace contextRef="#ctx0" brushRef="#br0" timeOffset="143793.357">23724 9860 0,'0'0'0,"18"-17"15,0-1-15,-1 0 16,36-35-16,-18 36 15,1-36-15,-19 35 16,1 0-16,0 1 16,-18 34-1,17 19 1,-17-19-16,18 19 0,0-1 16,17 18-16,-18-35 15,1-1-15,0-17 0,-1 18 16,1-18-1</inkml:trace>
  <inkml:trace contextRef="#ctx0" brushRef="#br0" timeOffset="144427.025">23760 8996 0,'0'0'0,"-18"17"15,18 1 1,35 17-16,-17-17 15,0 0-15,17-1 0,35-17 16,-52 18-16,17-36 16,18 1-1,-35-1-15,-1 0 0,-17-17 16,0-18-16,0 36 16,-17-36-16,-1 35 15,18 36 1,0 52-1,0-35-15,18 18 16,-1 0-16,1 53 16,0-71-16,-18 18 0,17-17 15,-17 17 1,-17-36-16,17 1 16,-18-18-16,-17 0 0,-18-18 15,35 1-15,-17-19 16,17 19-16,-17-19 0,-18-17 15</inkml:trace>
  <inkml:trace contextRef="#ctx0" brushRef="#br0" timeOffset="144755.398">24271 8414 0,'0'0'16,"-18"0"0,-34 17-16,34 1 15,0 17-15,1-17 0,-1 35 16,18-35-16,0 17 15,0-18-15,18 1 0,-1 0 16,36 17 0,-35-17-16,17-1 0,0 19 15,1-19 1,-36 1-16,17-18 0,1-18 16</inkml:trace>
  <inkml:trace contextRef="#ctx0" brushRef="#br0" timeOffset="145029.628">24412 8414 0,'36'17'16,"-19"-17"0,18 18-1,1 0-15,-19-1 16,-17 1-1,0 17-15,-17-17 0,-1 0 16,0-1 0,1 1-16,17-1 15,0 1-15,0 0 16,17-18-16,1 0 0,17 17 16,1-17-16,-19 0 15,1-17 1</inkml:trace>
  <inkml:trace contextRef="#ctx0" brushRef="#br0" timeOffset="145305.362">24677 8378 0,'0'0'15,"17"0"-15,1 0 16,0 18-1,17-18-15,18 35 0,-35-17 16,17 0-16,0 35 16,-17-36-16,-1 36 15,-17-35-15,0-1 16,0 1-16,-17 0 0,-1-1 16,-17 19-1,17-36-15,1 17 0,-1-17 16,0 18-16,-35 0 15,36-1-15,17 1 0</inkml:trace>
  <inkml:trace contextRef="#ctx0" brushRef="#br0" timeOffset="145733.32">24624 10830 0,'0'0'0,"18"0"0,34 0 16,1-17-16,71-1 15,-54 18-15,1-18 16,70 1 0,-70-1-16,52-17 15,-88 35-15,18-35 16</inkml:trace>
  <inkml:trace contextRef="#ctx0" brushRef="#br0" timeOffset="145931.847">25277 10583 0,'0'0'0,"17"18"16,36 35 0,-35-35-16,17 17 15,-17 0-15,17-17 0,0 35 16,-35-18-16,0-17 16,-35 34-16,17-34 15,-35 17-15,36-35 16,-1 18-16,0 0 15,1-18-15</inkml:trace>
  <inkml:trace contextRef="#ctx0" brushRef="#br0" timeOffset="146152.445">26070 10795 0,'0'-18'15,"0"36"-15,18-36 16,0 1-16,17 17 16,-18 0-16,1 0 15,0 0-15,-1 0 0,1 17 16</inkml:trace>
  <inkml:trace contextRef="#ctx0" brushRef="#br0" timeOffset="146297.706">26494 10813 0,'0'0'0,"17"-18"16,19 0-1,-19 18-15,1 0 16,-1 0-16,1 0 0,0 0 15</inkml:trace>
  <inkml:trace contextRef="#ctx0" brushRef="#br0" timeOffset="146443.1">26917 10848 0,'0'0'15,"35"-18"-15,-17 18 0,0 0 16,-1-17-1,1 17-15,-1 0 16</inkml:trace>
  <inkml:trace contextRef="#ctx0" brushRef="#br0" timeOffset="146479.689">27058 10830 0,'18'0'0,"-1"0"15</inkml:trace>
  <inkml:trace contextRef="#ctx0" brushRef="#br0" timeOffset="146618.558">27252 10848 0,'18'0'31,"-1"0"-31,1-18 16,0 18-16,-1-17 0</inkml:trace>
  <inkml:trace contextRef="#ctx0" brushRef="#br0" timeOffset="147033.662">27499 10619 0,'18'17'16,"52"1"-1,-17-18-15,0 0 16,71 18 0,-1-1-16,-88-17 15,18 0-15,-35 0 0,17 18 16,-35-1-16,0 1 16,-18-18-16,1 18 0,-1-1 15,-17 19 1,35-19-16,-18 1 0,18 0 15,-17-18-15,17 17 16,0 1 31,-18-18-31,0 0-16,18 17 0,-17-17 15,-1 18-15,0 0 16</inkml:trace>
  <inkml:trace contextRef="#ctx0" brushRef="#br0" timeOffset="147360.531">27481 10830 0,'0'0'0,"-17"0"0,34 0 16,36 0-1,0-17-15,-17 17 16,16-18-16,19 18 16,-36 0-16,-17 0 15,0 0-15,-1 0 0,-17 18 16</inkml:trace>
  <inkml:trace contextRef="#ctx0" brushRef="#br0" timeOffset="148132.623">28258 10530 0,'0'18'0,"0"53"15,0-18-15,0 70 16,0-70 0,17 0-16,1 0 0,17 35 15,-17-53-15,-1 1 16,19-19-16,-1 1 16</inkml:trace>
  <inkml:trace contextRef="#ctx0" brushRef="#br0" timeOffset="148510.701">28275 10601 0,'0'0'0,"-17"-18"0,34 1 16,1-1-16,-1 0 0,19 1 15,17 17-15,88-35 16,-53 17-16,88 0 15,-105 18-15,-1 0 16,1 0-16,17 36 16,-53-19-16,-17 18 0,0 1 15,-18-1-15,0 18 0,-36 53 16,19-36 0,-1 1-16,1-1 0,17 1 15,-18-18-15,18 0 0,0 0 16,0 17-16,0-34 15,0-19-15,0 1 16,-35-18 0,-36-18-1,18 1-15,0-1 0,-70 0 16,52 18-16,1 0 16,-1 0-16,1 0 15</inkml:trace>
  <inkml:trace contextRef="#ctx0" brushRef="#br0" timeOffset="149894.852">28663 9737 0,'-17'35'15,"-1"-17"-15,18 35 0,0 35 16,0-35 0,35 35-1,-35-53-15,35 0 0,-17-17 16,0 0-16,-1 17 16,1-35-16</inkml:trace>
  <inkml:trace contextRef="#ctx0" brushRef="#br0" timeOffset="150172.591">28363 9966 0,'0'0'15,"0"-18"-15,18 1 0,0-19 0,35-16 16,-36 16-1,18 1-15,-17-18 0,17 0 16,-35 18 0,18 17-16,0 1 0,-1-1 15,19 18 1,-1 18-16,-18-1 0,1 1 16,17-1-16,18 54 15,-17-53-15,-1 35 16,0-36-16,0 19 15</inkml:trace>
  <inkml:trace contextRef="#ctx0" brushRef="#br0" timeOffset="152602.682">28205 8784 0,'0'-53'15,"0"18"-15,0 17 16,0 1-16,0-1 15,17 18-15,-17 53 16,0-18 0,18 1-16,-18-1 0,35 18 15,-17-18-15,-1-17 16,1-18-16,17 0 0,-17 0 16,35-18-16,-35-17 15,-1-36 1,-17 36-16,0 0 0,0 17 15,0 0-15,18 1 0,-18 34 16,35 36 0,-35 0-16,18 0 0,-1 0 15,1 0-15,17 53 16,-17-53-16,-18 0 16,0-18-16,0 0 0,-18 0 15,1-17-15,-19 0 0,-17-1 16,18-17-16,0-17 15,0-1-15,-1 0 0,-34-17 16,52 18 0,1-1-16,-1-17 0,18 17 15,0 0-15,0 1 0</inkml:trace>
  <inkml:trace contextRef="#ctx0" brushRef="#br0" timeOffset="153074.892">28981 8184 0,'0'0'15,"-18"0"16,-17 36-31,17-36 16,1 17-16,-19 19 16,19-19-16,-1 1 0,-17 17 15,35-17-15,0 17 16,0-17-16,0-1 0,17 19 16,19 17-1,-1-36-15,-17 19 0,34-1 16,-34-18-1,0 1-15,-18 0 0,0-1 16</inkml:trace>
  <inkml:trace contextRef="#ctx0" brushRef="#br0" timeOffset="153542.608">29139 8255 0,'18'0'31,"17"0"-15,18-18-16,-17 18 16,-19-17-16,1 17 0,17 0 15,-53 0 1</inkml:trace>
  <inkml:trace contextRef="#ctx0" brushRef="#br0" timeOffset="153720.08">29245 8273 0,'-17'53'15,"34"-106"-15,-34 123 16,17-35-16,0 18 15,0-35-15,0 17 0,0-17 16,0 0-16,0-1 0,0 19 16</inkml:trace>
  <inkml:trace contextRef="#ctx0" brushRef="#br0" timeOffset="156584.197">29457 8520 0,'18'0'0,"-18"-18"15,0 36 63,-18-1-62,18 1-16,0 0 16,18-1-16,-1-17 15,1 0 1,0 0 0,-18-17-1,0-1-15,17 0 16,-17 36 15,18 17-15,-18-17-16,17 17 0,1 0 15,-18 1-15,18-19 16,-18 19-16,0-19 16,0 1-16,-18-18 15,-17 0 1,17 0-16,1-18 0,-1 18 15,-35-17-15,35 17 16,18-18-16,-17 18 0,-1 0 16</inkml:trace>
  <inkml:trace contextRef="#ctx0" brushRef="#br0" timeOffset="157340.058">29722 8255 0,'0'0'0,"0"-18"47,-18 18-32,36 18 17,-1 0-17,1 17 1,-1-17-16,19-1 15,-1 18 1,0-17-16,-17 0 0,17-1 16,-17-17-16,-1 18 0,19 0 15,-19-18 1,-34 0 0,-1 0-16,0 0 15,-17 17 1,18-17-16,-19 36 15,19-19-15,-1 1 0,18 17 16,0-17-16,0 17 16,0-17-1</inkml:trace>
  <inkml:trace contextRef="#ctx0" brushRef="#br0" timeOffset="159342.37">21784 9860 0,'0'18'0,"18"-1"16,-1-17-16,36 18 16,0 0-1,0-1-15,0 1 0,0 0 16,-18-1-16,18 19 0,35 34 16,-52-17-16,-1 0 15,0 70-15,0-70 16,-17 36-16,0-19 0,-1 18 15,1 0-15,17 89 16,-17-89-16,17 18 16,-17 0-16,52 88 15,-34-106-15,17 0 0,-1 0 16,72 53-16,-71-88 16,17 0-16,19 0 15,-19 0-15,18-18 0,89 18 16,-107-35-16,89 17 15,-88-17-15,-1-18 16,-17-18-16,0 18 0,0-17 16,17-36-16,-52 17 15,17 1-15,-17 0 16,0 0-16,-18-1 0,0 1 16,0-36-16,-18 36 15,18 0-15,-18 17 0,18-17 16,-17-18-16,17 35 15,0-17-15,0 17 16,0-17-16,0 0 16,0 17-16,0 1 0</inkml:trace>
  <inkml:trace contextRef="#ctx0" brushRef="#br0" timeOffset="159541.902">23971 11501 0,'0'0'0,"18"-18"16,0 0-16,-1 18 16,36 0-1,-18 0 1,-17 18-16,17 0 16,-35-1-16,36 36 15,-36-35-15,35-1 16,-18-17-16</inkml:trace>
  <inkml:trace contextRef="#ctx0" brushRef="#br0" timeOffset="160232.37">24395 9913 0,'0'0'16,"0"-18"-16,0 1 0,17-1 0,36-17 16,0 17-1,0 1-15,53 17 16,-53 0-16,0 0 0,52 53 16,-69-1-16,34 54 15,-34-35-15,-1-18 16,0 105-1,0-69-15,-17-1 0,0 0 16,17 18-16,-17-18 0,17 18 16,0-18-16,53 106 15,-35-88-15,0-18 0,0-17 16,0 17-16,88 35 16,-88-52-16,18-18 15,-18-18-15,-1 0 0,72 18 16,-89-53-16,18 0 15,18-17 1,-36-19-16,-17-16 0,-18-1 16,0-18-1,-18 36-15,-35-36 16</inkml:trace>
  <inkml:trace contextRef="#ctx0" brushRef="#br0" timeOffset="161166.46">27111 9895 0,'0'0'0,"-18"0"0,1-35 15,17 18-15,0-1 16,17 0-1,19 1-15,-1-1 16,0 18-16,53 0 16,-52 18-16,17-1 0,-1 1 15,19 35 1,0 35-16,-54-35 16,1 0-16,17 17 0,-17 71 15,-1-52-15,1-1 16,-18 0-16,18 18 0,17 106 15,-17-124 1,-1 18-16,19-18 0,-1 0 16,-18 0-16,19-17 0,-1 17 15,0-35-15,53 88 16,-35-88-16,-17 0 0,70 53 16,-54-53-16,-16-18 15,52 35 1,-35-52-16,-18 0 0,0-18 15,-17 0-15,17-18 0,-17 0 16,0 1-16,17-19 0,-18 1 16,1 0-16,17-18 15,-17 18-15,-18-1 0,18 1 16,17-18 0,-35 36-16,0-19 0,0 19 15,0-1-15,-18 0 0,18 1 16,-17-1-16,-1 0 0</inkml:trace>
  <inkml:trace contextRef="#ctx0" brushRef="#br0" timeOffset="161461.745">28628 11465 0,'0'0'0,"18"-17"16,-1 17-1,18 0 1,18 0-16,-35 0 16,17 0-16,-17-18 0,35 18 15,-35 0-15,-1 18 16,-17 17-1,18 0-15,-18-17 16,0 17-16,-18 18 0,18-35 16,0 17-16</inkml:trace>
  <inkml:trace contextRef="#ctx0" brushRef="#br0" timeOffset="162740.144">26282 11553 0,'-18'18'16,"1"0"-1,-1-18 1,0 0 31,1 0-32,-1-18 1,0 18 0,1 0-16,17-18 31,17 1-31,1-1 16,0 1-1,17-1-15,-17 18 16,-1-18-1,-17 36-15,18 0 16,0-1 0,-1 1-16,1-1 15,-18 1-15,18-18 0,-1 18 0,1-1 16</inkml:trace>
  <inkml:trace contextRef="#ctx0" brushRef="#br0" timeOffset="196413.166">18609 17357 0,'18'0'15,"17"-18"1,0 18-16,18-18 0,53 1 16,-35-1-16,17 0 0,-18 1 15,89-18 1,-88 35-16,34-18 16,-52 0-16,-17 1 0,17-1 15</inkml:trace>
  <inkml:trace contextRef="#ctx0" brushRef="#br0" timeOffset="196870.383">18962 17039 0,'-18'0'16,"1"0"-16,-19 18 15,19-1-15,-1 1 0,-17 17 16,-1-17-16,1 17 16,0 1-16,0-19 0,-1 36 15,36-35-15,0 17 16,18-17-16,0-18 15,52 17 1,-52-17-16,17 0 0,0 0 0,18 0 16,-17 0-1,-19 0-15,36 0 16,-35 0-16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4:05:40.54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24112 3687 0,'0'-36'0,"0"19"16,18 34-16,-18 1 16,35 105-16,-17-52 15,17 123 1,-17-88-16,-18 105 15,17-105-15,-17 53 16,18-88-16,-18-36 16,0-17-16,0-1 0,-18-17 15,18-17-15,-52-72 16,34 36-16,-17-105 16,17 69-16,0-105 15,18 89-15,0-125 16,18 124-16,0 18 15,-1 0-15,19 53 0,69-18 16,-69 53 0,52 35-16,-53 0 15,-17 1-15,-1-1 0,1 18 16,-18-18-16,0 18 0,-18-18 16,18 1-16,-52 17 15,34-18-15,0-18 16,-35 19-1,36-19-15,17 1 16</inkml:trace>
  <inkml:trace contextRef="#ctx0" brushRef="#br0" timeOffset="249.653">24800 3969 0,'0'17'15,"0"19"-15,18-1 16,-18 0-16,0-17 15,0 0-15,0-1 0,18 1 0,-18-1 16</inkml:trace>
  <inkml:trace contextRef="#ctx0" brushRef="#br0" timeOffset="901.909">25365 4057 0,'0'18'16,"-18"-1"-1,18 1-15,-18 0 16,-17 34-16,18-34 16,-1 17-16,0-35 15</inkml:trace>
  <inkml:trace contextRef="#ctx0" brushRef="#br0" timeOffset="1412.504">25947 3863 0,'0'0'16,"35"106"-16,-35-53 0,18 0 16,17 70-16,-35-70 15,35 18-15,-35-36 16,18 0 0,-36-35-1,1-18-15,-19-17 16,19 0-16,-1-18 0,0 18 15,1-18-15,-1-18 0,18-52 16,0 35-16,18 17 16,-1-52-1,36 34-15,-17 72 16,-1 17-16,53-18 16,0 36-1,-52-1-15,-1 1 0,-17 0 0,-1 35 16,-17-36-16,-35 36 15,17-35 1,-52 17-16,17 0 16,35-17-16,18 0 15,0-1-15,0 1 16</inkml:trace>
  <inkml:trace contextRef="#ctx0" brushRef="#br0" timeOffset="1712.431">26582 3845 0,'17'0'0,"19"0"15,-19 0 1,1 0-16,0 0 0,-1 18 15,-17 0-15,0-1 0,0 1 16,-17 17 0,17-17-16,-18 17 15,0-17-15,18-1 16,0 1-16,18 0 16,17-18-1,-17 17-15,0-17 0,17 0 16</inkml:trace>
  <inkml:trace contextRef="#ctx0" brushRef="#br0" timeOffset="1884.889">27076 4057 0,'0'0'16,"-18"35"-16,0-17 0,-17 17 15,18-17-15,-19 17 16,19-17-16,-1 17 0,18-17 16,-18-1-16</inkml:trace>
  <inkml:trace contextRef="#ctx0" brushRef="#br0" timeOffset="2213.764">27623 3898 0,'17'124'16,"-34"-248"-16,52 318 0,-35-123 15,17-1-15,-17 1 0,36 35 16,-36-53-16,17-36 16,-17 1-16,18 0 0,-36-18 15,1-36 1,-1 19 0,0-54-16,18 36 15,-17-18-15,17 0 0,-35-88 16</inkml:trace>
  <inkml:trace contextRef="#ctx0" brushRef="#br0" timeOffset="2464.431">27605 3598 0,'18'-17'16,"-36"34"-16,36-52 0,17 17 16,-18 18-16,54-17 15,-36 17 1,53 0-16,-35 0 15,18 35-15,-53 0 16,17 36-16,-35-53 16,-18 17-16,1 0 0,-19 18 15,1-35-15,0-1 16,-1 1-16,1 0 16,-18-18-16,18 17 0,-18-17 15,53 18-15,-18-18 16,36 0-16</inkml:trace>
  <inkml:trace contextRef="#ctx0" brushRef="#br0" timeOffset="2870.511">28169 3810 0,'18'0'16,"-36"0"-16,54 0 0,-1 0 16,0 0-16,-17 18 15,-1-18-15,-17 17 16,0 19-1,-17-19-15,-1 18 16,1-17-16,17 0 16,0-1-16,0 1 0,0 0 15,17-1 1,-17 1-16,18 0 0,-1-1 0,-17 1 16,0 0-16,-17-1 15,-1-17 1,-35 18-1,36-18-15,-1 0 0,0 0 16,1 0-16</inkml:trace>
  <inkml:trace contextRef="#ctx0" brushRef="#br0" timeOffset="3141.732">28769 4004 0,'0'0'16,"-53"18"-16,35-1 0,-17 1 0,18 0 15,-19 17-15,19-17 16,-1-1-16,18 1 16</inkml:trace>
  <inkml:trace contextRef="#ctx0" brushRef="#br0" timeOffset="3648.079">29122 3775 0,'17'53'0,"-34"-106"0,34 141 16,1 18-16,-18-36 16,0 1-16,0-18 15,18 0-15,-18 53 16,0-54-16,0-16 16,0-54-1,-18-52 1,0-19-1,18-34-15,18-89 16,35 18 0,35 18-1,-53 105-15,36 18 16,-36 53-16,18 53 16,-35-17-16,0 16 15,-36 37-15,-17-36 16,-18 35-16,17-53 15,1-17-15,0 17 0,0-35 16,-1 18-16,19-1 16,-1-17-16</inkml:trace>
  <inkml:trace contextRef="#ctx0" brushRef="#br0" timeOffset="3886.21">29774 3634 0,'-17'35'15,"17"-17"-15,-18 34 16,18-34-16,0 35 16,18-35-1,35 17-15,-18-17 16,36-18-16,-36 0 15,18 0-15,-36 0 16,19-18 0,-36 0-16,0 1 0</inkml:trace>
  <inkml:trace contextRef="#ctx0" brushRef="#br0" timeOffset="4032.099">29986 3845 0,'0'0'0,"-18"88"0,1-52 16,17 17-16,-18-18 0,18 18 16,0-35-16,0-1 15,0 1-15,0-1 0</inkml:trace>
  <inkml:trace contextRef="#ctx0" brushRef="#br0" timeOffset="25893.652">19509 5468 0,'17'0'16,"1"0"-16,0 0 15,-1 0 1,1 0-1,-1 0 1,-34 0 15,17-18-31,-18 18 0,-17 0 16,-53 0-16,-36 18 16,-35 17-1,-17 1 1,0 17-16,88-18 15,-71 35 1,106-34-16,-18-19 0,1 36 16,52-53-16,18 18 15,0-1-15,71 19 16,-18-19-16,70 1 16,-52 0-16,52 17 15,-70-35-15,53 35 16,-71-35-16,0 18 15,-35 0 1,-17-1-16,-19 1 0,-16 17 16,-54 18-16,53-18 15,-35 18-15,52-35 16,36-1-16,18 1 0,0 0 16,105-1-1,-52 1-15,87 0 16,-69-18-16,69-18 15,-87 18-15,17-18 16,-53 18-16,-35 18 16,-35-18-16,0 18 15</inkml:trace>
  <inkml:trace contextRef="#ctx0" brushRef="#br0" timeOffset="26582.255">18697 6685 0,'0'35'16,"0"1"-16,0-19 15,0 1-15,0 0 0,0-1 16,0 1 0,0 0-16,0-36 31,0-17-31,0 17 16,0-35-16,0 18 15,18 0-15,0 17 16,-1-17-1,1 17-15,-1 18 0,1 18 16,0-1-16,-18 1 16,17 17-16,-17-17 15,0 17-15,18-17 16,-18-1-16,18 1 16,-18 0-16,17-18 15,1-18 1</inkml:trace>
  <inkml:trace contextRef="#ctx0" brushRef="#br0" timeOffset="26778.276">18997 6615 0,'35'0'15,"18"0"1,-17 0-16,-19 17 16</inkml:trace>
  <inkml:trace contextRef="#ctx0" brushRef="#br0" timeOffset="26916.643">19068 6720 0,'35'18'16,"-17"-18"-16,-1 0 0,18 0 15,-17 0-15,0 0 16</inkml:trace>
  <inkml:trace contextRef="#ctx0" brushRef="#br0" timeOffset="27112.665">19438 6650 0,'18'53'0,"-36"-106"0,36 141 15,-18-35-15,0-35 16,17 17-16,-17-17 0,0-1 15,18-17 1</inkml:trace>
  <inkml:trace contextRef="#ctx0" brushRef="#br0" timeOffset="27728.803">18856 5045 0,'0'17'31,"-18"1"-15,18 0-16,0-1 0,-17 1 16,17 0-16,17 17 15,1-18-15,17 1 16,1-18-16,-1 0 16,-18 0-16,36 0 15,-35-18-15,17 1 16,-17-1-1</inkml:trace>
  <inkml:trace contextRef="#ctx0" brushRef="#br0" timeOffset="27890.232">19032 5133 0,'0'0'0,"0"18"0,0-1 16,0 36-1,0-18-15,0 1 16,0-1-16,0-17 0,18-1 16,-18 1-16,18-18 0</inkml:trace>
  <inkml:trace contextRef="#ctx0" brushRef="#br0" timeOffset="29458.165">20144 5997 0,'17'106'16,"-34"-212"-16,34 265 0,-17-88 0,18 70 16,-18-88-16,0-1 15,0-16-15,0 34 16,0-52-16,-18-18 15,-17-71 1,17 36 0,-17-71-16,17 36 15,1-89-15,17 71 16,0-71-16,17 88 16,36-34-1,-17 52-15,17 35 0,-1 0 0,1 18 16,-17 0-16,17 0 15,-18 36-15,-18-1 0,19 53 16,-36-35-16,-36 35 16,19-52-16,-54 17 15,36-36-15,0 1 16,17-1-16,-17-17 0,17 0 16,1 0-16,-1-17 15,18-1-15,0 1 16</inkml:trace>
  <inkml:trace contextRef="#ctx0" brushRef="#br0" timeOffset="29829.531">20673 5997 0,'0'53'0,"0"-106"0,0 141 15,-18-52-15,18-1 16,0 0-16,-17-17 0,17 0 16,17-18 15,1-36-31,-1 19 15,36-36 1,-35 35-16,0 0 0,-1 18 16,1 0-16,0 18 15,-18 17-15,0-17 0,17 17 16,-17 18-16,0-35 16,0-1-16,0 1 15,-17-18-15,17 18 16</inkml:trace>
  <inkml:trace contextRef="#ctx0" brushRef="#br0" timeOffset="30563.822">17868 5186 0,'0'17'15,"-17"54"1,-1-18-16,18 0 16,0 70-16,18-70 15,-18 0-15,35 35 16,-18-52-16,-17-19 16,36 19-16,-36-19 0,17 1 15</inkml:trace>
  <inkml:trace contextRef="#ctx0" brushRef="#br0" timeOffset="30759.845">17692 5927 0,'0'0'0,"35"0"0,36 0 15,-18 0-15,52-18 16,-34 0-1,-18 18-15,-18 0 0,0 0 16,18 0-16,-35 18 16</inkml:trace>
  <inkml:trace contextRef="#ctx0" brushRef="#br0" timeOffset="31164.921">17815 6121 0,'-17'17'31,"17"1"-15,17 0-16,-17-1 15,18 1 1,0 0-16,-1-1 16,1-17-16,35 18 15,-36-18-15,36 0 16,-35 0-16,53-18 15,-54 1-15,18 17 16,-17-18-16,0 18 0,-1 0 16,-17-18-16,-17 18 31</inkml:trace>
  <inkml:trace contextRef="#ctx0" brushRef="#br0" timeOffset="31370.468">18045 6156 0,'0'0'0,"0"35"0,0 1 15,0-1-15,0 53 16,0-53-16,17 53 15,1-52-15,-18-1 16,0 0-16,0 1 0</inkml:trace>
  <inkml:trace contextRef="#ctx0" brushRef="#br0" timeOffset="34068.012">15981 6244 0,'0'18'0,"0"-1"16,17 1-1,19-36 1,-1 18-16,-17-17 15,-1-18-15,1 17 0,0-17 16,-1-36-16,-34 53 16,-1-34-16,-17 34 15,-18 18-15,17 0 16,-34 18-16,52-1 16,-17 36-1,35-35-15,0 52 16,18-34-16,-1-19 15,19 18-15,-1-17 0,53 17 16,-53-17-16,54-18 16,-54 18-16,0-18 15,0 0-15,-17-18 0,17 18 16,-35-18-16,18 1 16,-36-1-1</inkml:trace>
  <inkml:trace contextRef="#ctx0" brushRef="#br0" timeOffset="34200.864">16281 6156 0,'0'0'15,"53"35"-15,-18-17 0,-17 0 16,17-1-16,0-17 16,-17 18-16,17-1 0,0 1 15,-17-18-15,0 18 16</inkml:trace>
  <inkml:trace contextRef="#ctx0" brushRef="#br0" timeOffset="34401.9">16492 6103 0,'0'0'16,"-35"35"-16,17-17 0,1 35 15,-1-35 1,18 52-16,-17-35 16,17-17-16,0 17 0,0-17 15,17 0-15</inkml:trace>
  <inkml:trace contextRef="#ctx0" brushRef="#br0" timeOffset="34829.554">16828 6332 0,'17'124'15,"-34"-248"-15,34 318 0,-17-123 16,18 0-16,-18-1 15,17-17-15,-17-18 0,18 18 16,-18-35-16,-18-1 16,1-34-1,-18-36-15,17 0 16,0-35 0,1 17-16,17-88 15,0 89-15,0-18 16,17 0-16,1 17 0,35 0 15,-18 54-15,18 17 16,-18 0-16,-17 17 16,0 19-16,-18-1 0,0 0 15,-36 36-15,19-36 16,-36 0-16,17-17 16,-16 0-16,34-18 15,0 0 1</inkml:trace>
  <inkml:trace contextRef="#ctx0" brushRef="#br0" timeOffset="35308.299">17357 5168 0,'0'0'16,"-18"0"-16,0 18 16,18 17-16,-17 0 15,-1 54-15,18-19 16,-18 18-16,18 1 15,0 34-15,0-17 0,0 17 16,0-17-16,18 0 0,35 70 16,-35-87-16,52 34 15,-34-70-15,34 18 16,-35-36-16,1-18 16</inkml:trace>
  <inkml:trace contextRef="#ctx0" brushRef="#br0" timeOffset="36169.587">21061 5027 0,'-18'-18'16,"36"36"-16,-36-53 15,18 52 17,18 36-17,-1-35-15,1 17 0,-18 1 16,35 69 0,1-52-16,-19 18 0,19-1 0,17 89 15,-36-71 1,36 89-16,-35-89 15,-1 71-15,-17-71 16,-17 0-16,-1-17 0,0-1 16,-34 54-1,16-71-15,-34 52 16,-1-34-16</inkml:trace>
  <inkml:trace contextRef="#ctx0" brushRef="#br0" timeOffset="56128.668">14552 5644 0,'0'18'31,"18"17"-15,-18 1-16,17-1 0,1 71 15,-18-53-15,0 17 16,18-17-16,-18 53 16,0-53-16,0-18 0,17 18 15,1 0 1,-18-35-1,18-18 1,-18-18-16,0-17 16</inkml:trace>
  <inkml:trace contextRef="#ctx0" brushRef="#br0" timeOffset="56618.971">14552 5715 0,'0'0'16,"0"-18"-16,0 1 0,18-1 15,35 0 1,-18 18-16,0 0 16,36 0-1,-1 18-15,-34 0 0,-19 35 16,1-18 0,-18 0-16,-18-17 0,-17 52 15,17-52-15,-17 35 16,17-35-16,1-1 15,17 1-15,17 0 16,19 17 0,-1-18-16,18 1 15,-18 0-15,0-1 0,1 19 16,-36-19 0,0 1-16,-18 0 15,-17-1-15,-36 1 16,18-1-16,18-17 15,-18 18-15,18-18 0,-36 0 16,54 0-16</inkml:trace>
  <inkml:trace contextRef="#ctx0" brushRef="#br0" timeOffset="57452.943">15134 5821 0,'0'35'16,"18"36"-16,-18-18 16,17 35-16,1-35 15,0-18-15,-1 36 16,1-36-1,-18-18-15,18-17 16,-36 0-16,0-17 16,1-18-16,-1 17 15,0-17-15,1-54 16,-1 54-16,18-18 16,-17-106-16,52 89 15,18 35 1,-18 35-16,18 0 15,-18 17-15,-17 1 16,-1 0-16,-17 17 16,0-18-16,0 19 0,-17-1 15,-1-17-15,-35 17 16,18-35-16,0 18 16,-1-18-16,19 0 0,-1 0 15,1 0-15,17-18 16</inkml:trace>
  <inkml:trace contextRef="#ctx0" brushRef="#br0" timeOffset="65733.959">3052 8396 0,'0'18'16,"17"70"-1,-17-17-15,18 70 16,-1-53-16,1 88 16,0-105-16,-1 52 15,1-87-15,0 16 16,-18-34-16,17 0 15,-17-36 1,-17-52 0,-1 34-16,-17-52 15,17 35-15,0 0 0,-17-70 16,18 52-16,-36-52 16,35 70-16,0 0 15,1 18 1,17 17-16,17 0 0,19 1 15,17-1-15,-18 0 16,18 18-16,0 0 0,35 18 16,-53 0-16,0-1 15,1 36 1,-19 18 0,-34-36-16,17 0 0,-53 36 15,0-18 1,35-18-16,18-17 0,0-1 15,0 1-15,71 0 16,-36-1-16,36 19 16,-36-19-16,35 36 15,-52-35-15,-18-1 16,0 1-16,0 17 0,-18-17 16,-52 17-16,35-17 15,-54 0 1,36-1-16,-35-17 15,35 0-15,36 0 16</inkml:trace>
  <inkml:trace contextRef="#ctx0" brushRef="#br0" timeOffset="66145.053">3722 8802 0,'35'106'0,"-70"-212"0,88 265 15,-18-89-15,-35-35 16,18 1-16,-18-19 0,-18 19 16,0-36-1,-17-36 1,17 19-16,-34-54 15,34 18-15,0 0 16,18 0-16,-17-17 0,17-1 0,0-70 16,0 88-16,53-53 15,-18 71 1,18 17-16,17 18 16,-34 18-16,-19 17 0,-17 1 15,0 52-15,-35 0 16,0-53-16,-1 1 15,1-19 1,0 1-16,17-18 16,36-35-1</inkml:trace>
  <inkml:trace contextRef="#ctx0" brushRef="#br0" timeOffset="66406.848">4145 8731 0,'18'0'0,"17"0"16,-17 18-16,-1-18 16,19 0-16,-19 0 15,-17 18-15,-17-18 0</inkml:trace>
  <inkml:trace contextRef="#ctx0" brushRef="#br0" timeOffset="66518.513">4233 8943 0,'0'0'16,"36"0"-16,-1-18 16,-17 18-16,17-17 15</inkml:trace>
  <inkml:trace contextRef="#ctx0" brushRef="#br0" timeOffset="67369.81">4780 8255 0,'0'35'16,"18"1"-16,-18 16 16,17 19-16,1-18 0,0 18 15,-1-1-15,19 1 16,-19-1-16,1 18 16,0-70-16,-18 17 15,0-17-15,-18-18 16,18-18-16,-18 1 15,18-19-15,0 1 0,36-18 16,16 0 0,-16 36-16,34 17 15,-34 17-15,16 36 16,-34-18-16,-18 1 16,0 34-1,-18-34-15,1-19 0,-18 1 16,17-1-16,-17 1 0,-18-18 15,17-18-15,36 1 16,-17-1-16</inkml:trace>
  <inkml:trace contextRef="#ctx0" brushRef="#br0" timeOffset="67623.985">5362 8961 0,'0'0'16,"0"35"-16,-17-53 31,17-17-31,0 17 16,-18-35-16,18 18 16,-18 0-16,18 17 0,0-17 15,0 17-15,0 1 16,18 17-1,-18 17-15,18 1 16,-1 0-16,1-18 0</inkml:trace>
  <inkml:trace contextRef="#ctx0" brushRef="#br0" timeOffset="68291.178">5503 8925 0,'0'0'16,"36"0"-16,-19 0 0,19-35 16,-19 17-16,1 1 15,-1-19-15,-17 1 16,-17 0-16,-1 35 16,-17-18-16,17 18 15,1 0-15,-19 18 16,19 35-1,17-36-15,17 36 16,-17-35-16,18 0 0,53 35 16,-36-53-1,0 0 1,-35-18-16,18 0 16,-1-17-1,-17 17-15,18-17 0,-18 17 16,18 1-16,-18-1 0,17 36 15,1-1 1,0 1 0,-1 0-16,36 17 15,-18-17 1,-17-18 0,-18-18-1,-18-17-15,18-18 16,-17 35-16,17 1 15,0-1-15,0 0 16,17 18 0,1 18-16,0 0 15,-1-1 1,1 1-16,0-18 16,-1 0-1,-17 17-15,18-17 16,-18 18-1,0-36 17,0 1-17,0-18-15,0 17 16,-18 0-16</inkml:trace>
  <inkml:trace contextRef="#ctx0" brushRef="#br0" timeOffset="68774.964">5980 8661 0,'17'17'0,"1"-17"16,0 0-16,-1 18 0,1-18 16,-1 0-16,1 0 15,-18-18 1,0 1 15,-18-1-31,36 18 47,-18 18-31,18-18-16,-1 0 15,-17-18 1,18 0 0,0 1-16,-18 34 15,17 1 1,1 35-16,0 0 15,-1 53-15,1-53 16,-18 0-16,17-1 0,-17 1 16,-17 36-16,17-54 15,-35 18 1,-1-36-16,19 1 0,-1-18 16,0 0-16,-17-35 15,35 17-15,18-70 16,-1 35-16,54-35 15,-36 53-15,36-36 16,-36 53-16,36-17 16,-54 17-16,1 18 15</inkml:trace>
  <inkml:trace contextRef="#ctx0" brushRef="#br0" timeOffset="69382.408">7197 8802 0,'0'0'15,"17"141"-15,19 18 16,-36-89-16,17 54 16,-17-89-16,0 18 15,-17-53 1,-19-71-1,19 18-15,17 1 0,-18-19 16,0-70-16,18-18 16,0 71-16,18-53 15,17 88-15,-17 18 16,17 17-16,1 0 0,-1 18 16,0 36-1,-17-19-15,-18 36 0,0 18 16,-36 17-1,19-70-15,-1 17 16,1-35-16,-1 17 0,0-17 16</inkml:trace>
  <inkml:trace contextRef="#ctx0" brushRef="#br0" timeOffset="69882.003">7444 8678 0,'0'0'0,"17"18"0,1-18 16,0 0-16,-1 0 16,1 0-16,-1-18 0,19-17 15,-19 17-15,-17-34 16,0 34-16,-17 0 16,-1 18-16,0-17 15,-17 17-15,18 17 16,-1 19-16,18-1 15,0-18-15,0 19 0,0-19 16,18 1-16,17 0 16,-18-1-16,54 1 15,-53-18-15,17 0 16,-17 0-16,-1-18 16,-17 1-16,0-1 15,0 36 1,0-1-1,0 1-15,0 0 16,0-36 15,0 0-15,0-17-16,0 17 16,18 1-16,17-1 15,-17 18-15,-1 0 16,1 0-16,17 35 15,-17-17-15,17 35 16,-17-35-16,0-1 0</inkml:trace>
  <inkml:trace contextRef="#ctx0" brushRef="#br0" timeOffset="70400.206">7955 8678 0,'-17'-17'15,"34"34"-15,-34-17 0,-1 18 16,18 0-16,0-1 0,0 1 16,0 0-16,18-1 15,17-17 1,-18 0-16,1 0 16,-18-17-16,18-1 15,-18 0-15,0 1 16,0-1-16,0 0 15,0 1 1,17 34 0,1 1-1,0-18 1,-1-18-16,1 18 16,0-17-16,-1-1 15,1 0-15,-1-34 16,-17 34-16,0-35 15,-17 18-15,17-1 16,-18-34-16,18 52 16,-35-52-16,35 34 15,-18 1-15,1 35 16,17 18 0,0 17-16,0 0 0,17 53 15,-17-35-15,36 53 16,-19-70-16,1-1 15,-1-18-15,1 19 0,17-19 16,1-17 0,-19 18-16,1-18 0,0-18 15</inkml:trace>
  <inkml:trace contextRef="#ctx0" brushRef="#br0" timeOffset="70917.114">8343 8537 0,'18'0'31,"-18"-17"79,17 17-95,-17 17 32,18-17-31,0 0-1,-1 0-15,1-17 16,0 17 0,-1 0-1,1 0 1,0 0-16,-1 0 15,1 0-15,0-18 16,-1 18 0,-17-18-1</inkml:trace>
  <inkml:trace contextRef="#ctx0" brushRef="#br0" timeOffset="71160.762">8449 8273 0,'0'0'15,"0"70"-15,0-35 0,18 54 16,-18-54-16,0 18 15,0-18-15,17-17 16,-17 17-16,18 0 16,0-35-16,-18 18 15,17-18-15,1-18 0</inkml:trace>
  <inkml:trace contextRef="#ctx0" brushRef="#br0" timeOffset="71583.887">8608 8573 0,'0'0'16,"17"35"-16,-17-18 0,0 1 15,18 17 1,0-35-16,-1 18 0,1-18 16,0-18-1,-1 18-15,-17-17 16,18-36-1,0 35-15,-1 53 32,1-17-32,-18 53 15,17-18-15,-17 35 16,0-53-16,-17 36 16,17-36-16,-35 0 15,17-17-15,0-1 16,1-17-16,-19 0 0,19 0 15,-36-17-15,35-1 16,18-35-16,0 18 16,18 0-16,52-54 15,-17 54-15,-17-18 16,69-17-16,-52 34 16,0 1-16,-18 18 0,1-1 15,-19 0-15,1 18 0</inkml:trace>
  <inkml:trace contextRef="#ctx0" brushRef="#br0" timeOffset="81660.848">27623 3616 0,'0'-18'0,"0"1"16,0-1-1,0 53 48,0 18-63,0-17 15,0-1-15,0 18 0,0-18 16</inkml:trace>
  <inkml:trace contextRef="#ctx0" brushRef="#br0" timeOffset="107809.166">14111 11412 0,'18'0'15,"-18"-17"-15,17 17 16,1 0-16,-18-18 0,35 18 16,-17 0-1,0-18-15,17 18 16,-17-17-16,-1 17 0,36 0 15,-18-18-15,18 18 16,-35 0-16,35 18 16,-18-18-16,0 0 15,1 17-15,-19-17 0,71 18 16,-52-18-16,34 18 16,-34-18-16,-1 17 15,53-17 1,-53 0-16,1 0 0,52 0 15,-53 0-15,18 0 16,-18 0-16,53 0 16,-52-17-16,17 17 0,70 17 15,-35-17 1,1 18 0,-54 0-16,53-1 15,-35-17-15,0 18 16,0-18-16,-18 18 15,18-18-15,0 0 0,0 17 0,35-17 16,-35 0-16,53 0 16,-71 0-1,71 0-15,-53 0 16,35 0-16,-35 0 16,-18 0-16,18 0 0,-18 0 15,18 18-15,0-18 0,35 0 16,-35 0-16,0 0 15,18 0-15,-18 0 16,70 0-16,-70 0 16,71-18-16,-54 18 15,71-17-15,-70 17 16,88-18 0,-89 18-16,106-18 15,-105 1-15,17-1 16,0 18-16,-17-18 0,0 1 0,70 17 15,-71 0-15,1 0 16,52 0 0,-52 0-16,70 0 15,-71 0-15,72 0 16,-72 0-16,71 0 16,-70 0-16,-1 0 0,1 0 15,88-18-15,-89 18 16,18 0-16,89-18 15,-89 18-15,71 0 16,-71-17-16,53 17 16,-70 0-16,-1-18 15,1 18-15,-18 0 0,-18 0 16,18 0-16,-36 0 16,-34 0-1</inkml:trace>
  <inkml:trace contextRef="#ctx0" brushRef="#br0" timeOffset="119922.408">22525 11307 0,'0'-18'31,"-18"18"-15,18-18 0,-17 18-1,17 18 1,0 0 0,0-1-1,17-17 1,1 0-1,0 0 1,-1 0-16,1 0 0,-1 0 16,1 0-16,35 0 15,-35 0-15,17-17 0,0 17 16,-17 0-16,52 17 16,-34-17-16,-1 0 15,0 0-15,0 18 0,1-18 16,-1 0-16,36 0 15,-36 17-15,0-17 0,36 0 16,-36 0 0,0 0-16,18-17 0,-18 17 15,1 0-15,52-18 16,-35 18-16,17 0 16,-17 0-16,36 0 15,-54 0-15,18 0 0,-18 0 16,53 0-1,-35 0-15,-18 0 0,18 0 16,35 0-16,-52 0 16,17 0-16,-18 0 0,0 18 15,1-18-15,-1 0 0,53 17 16,-53 1 0,53-18-16,-52 0 15,17 0-15,0 0 0,-18 0 16,18 0-16,0 0 15,0 0-15,-18-18 0,18 18 0,17 0 16,-34 0 0,34 0-16,-35 0 15,-17 0-15,17 0 16,1 18-16,-1-18 0,18 18 16,-18-18-16,0 0 15,1 0-15,17 0 0,-18 17 16,0-17-16,0 0 0,36 0 15,-18 0-15,35 0 16,-35 0-16,0 0 16,53 0-1,-36 0-15,-17 0 0,0 0 16,0 0-16,53 0 16,-53 18-16,0-36 0,0 36 15,0-18-15,52 0 16,19 0-16,-54 0 15,1 0-15,0 0 16,-1 0-16,1 18 0,87-18 16,-87 0-16,88-18 15,-71 18-15,-18 0 16,19 0-16,87 0 16,-88 0-16,124 0 15,-106 0-15,105 0 16,-105 0-16,106 0 15,-106-18-15,0 18 16,88 0-16,0 0 16,-106 0-16,18 0 15,88 18 1,0-18-16,-88 0 16,-18 0-16,18 0 0,105 0 15,-105 0-15,-18 0 16,18 0-16,-18 18 0,0-18 15,89 17-15,-89 1 16,53 17 0,-70-17-16,35-1 15,-71-17-15,0 0 16,-17 0-16</inkml:trace>
  <inkml:trace contextRef="#ctx0" brushRef="#br0" timeOffset="135114.771">26441 18309 0,'0'0'0,"0"18"16,-18-18-16,36-18 31,-1-17-16,19 0-15,-1-18 0,53-53 16,-17 35-16,70-87 16,-53 69-16,0 1 15,18 0-15,0-18 0,-18 36 16,124-89 0,-142 88-16,54-17 15,-89 53-15,0-36 16,-17 71-16,-36-17 15,1 17-15,-1 17 0,-17 1 16</inkml:trace>
  <inkml:trace contextRef="#ctx0" brushRef="#br0" timeOffset="135531.88">26617 17745 0,'-35'53'16,"17"-36"-16,-35 54 16,18-18-1,17 0-15,-17-18 0,0 53 16,17-35-16,18 18 15,18-36-15,52 0 16,-34-17-16,17-18 16,52 17-16,-52-17 15,53-17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4:18:31.8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15381 3528 0,'-18'-18'15,"18"36"32,18 52-31,0-17-16,-1 71 15,-17-71-15,0 17 16,0 1-16,0-1 0,0-17 16,0 18-16,0-18 15,0-18-15,0 18 0,18 0 16,-18-18-16,18-17 15,-18-1-15,0-34 47,0-19-31,0 19-16,-18-1 16</inkml:trace>
  <inkml:trace contextRef="#ctx0" brushRef="#br0" timeOffset="304.216">15240 4057 0,'0'0'0,"0"18"0,0-1 15,0 1-15,18 17 16,-1 36-16,1-36 15,-18 0-15,18-17 16,17 52-16,-18-34 16,1-36-16,35 0 15,-35 0-15,52-36 16,-52 1-16,52-35 16,-52 34-16,17-17 15,-17 36-15,-18-18 16,18 17-1,-18 0-15</inkml:trace>
  <inkml:trace contextRef="#ctx0" brushRef="#br0" timeOffset="38688.305">1199 8290 0,'18'0'16,"0"0"-1,-1 0 1,1 0-16,0-17 16,-1 17-1,1 0-15,0 0 0,17 0 16,18 0 0,-36 0-16,19 0 15,-19-18-15,54 18 16,-36 0-16,-17 0 0,35 0 15,-18-18-15,36 18 16,-19 0-16,-34 0 0,17 0 16,1 0-16,17 18 15,-36-18-15,18 0 16,36 18-16,-36-18 16,18 0-16,0-18 15,0 18-15,-18 0 16,36-18-1,-36 18-15,-17 0 0,17 0 16,18-17-16,-18 17 16,1 0-16,-1 0 0,0 0 15,18 0-15,-18 0 16,1 0-16,-1-18 0,-17 18 16,17 0-16,18 0 15,-36 0-15,1 0 16,17 18-16,1-18 15,-19 0-15,1 0 0,17 0 16,-17 0-16,35 0 16,-18 0-16,18 0 15,-18 0-15,0-18 16,1 18-16,-19 0 0,19 0 16,17 0-16,-18 0 15,18 18 1,-36-18-16,19 0 0,-1 0 0,18 17 15,-18-17 1,0 0-16,1 0 0,-1 0 16,35 0-16,-34 0 15,-1 0-15,0 0 0,1 0 16,34 0-16,-35 0 16,1 0-16,-1 0 15,0 0-15,53 0 16,-52 0-16,17 0 0,-18 0 15,18 0-15,35 0 16,-35 0-16,-18 0 0,53 0 16,-52 0-16,17 0 15,-18 0-15,0 0 16,0 0-16,54 18 16,-54-18-16,18 0 0,-18 0 15,18 0-15,-18 0 0,54 0 16,-37 0-1,1 18-15,-17-18 0,17 0 0,52 17 16,-52 1 0,0-18-16,0 0 0,0 18 15,53-1-15,-36-17 16,-17 0-16,18 0 0,-1 0 16,72 18-1,-72-18-15,18 0 0,-17 0 16,17 0-16,88 0 15,-87 0-15,-1 0 0,0 0 16,0 0-16,106 0 16,-106 0-16,18 0 15,0 0-15,-18 0 0,18-18 16,-18 18-16,18 0 0,-18 0 16,18 0-16,-18 0 0,89 0 15,-89 0-15,106 0 16,-88 0-1,-18 0-15,18 0 0,-18 0 16,0-17-16,71 17 16,-71 0-16,0-18 15,-17 18-15,17 0 0,0 0 16,71-18-16,-18 18 16,-70 0-16,-1 0 0,54 0 15,-71 18 1,-18-18-16,18 0 0,-35 0 15,17 18-15</inkml:trace>
  <inkml:trace contextRef="#ctx0" brushRef="#br0" timeOffset="40533.599">1464 10936 0,'0'0'15,"-18"0"-15,1 18 16,-1-18-16,36 0 47,-1 0-32,36 0 1,-35 0-16,0 0 0,35-18 16,-36 18-16,54 0 15,-54 0-15,19 0 16,17 0-16,-18 0 15,0 0-15,0 0 16,1 0-16,-1 0 0,35 18 16,-34-18-16,52 0 15,-35 0-15,-18 0 16,18 0-16,0 0 0,-18 0 16,71 0-1,-71 0-15,18 0 0,0 0 16,0 0-16,0 17 0,53-17 15,0 0 1,-53 0-16,0 18 0,52-18 16,-69 0-1,17 18-15,-1-18 0,1 0 16,0 17-16,0-17 0,0 18 16,35 0-16,-35-1 15,0-17-15,35 18 16,-35-18-16,0 18 0,-18-18 15,71 17 1,-53-17-16,18 0 0,-18 0 16,0 0-16,0 18 0,52-18 15,-52 0-15,71 17 16,-71-17-16,70 0 16,-70 0-16,18 0 15,52-17 1,-52 17-16,52-18 15,-52 18-15,-1 0 0,71-17 16,-70 17-16,-1 0 16,1-18-16,0 18 0,-1 0 15,71 0 1,-70-18-16,-1 18 0,1 0 16,-1 0-16,54-17 15,-54 17-15,1 0 0,-18 0 16,18 0-16,34 0 15,-52 17-15,0-17 0,-18 0 16,54 0 0,-36 0-16,-18 18 0,35-18 15,-34 0-15,-1 0 16,0 0-16,-17 0 0,0 0 16,-1 0-16,1 0 15</inkml:trace>
  <inkml:trace contextRef="#ctx0" brushRef="#br0" timeOffset="42320.19">9313 8132 0,'0'17'78,"18"-17"-62,0 18 0,-1-18-1,36 0-15,-35 0 16,17 0-16,18 0 15,-18 0-15,1 0 0,-1 0 16,35 0 0,-34 0-16,-1 0 0,0 0 15,18 0-15,-18 0 0,54 0 16,-36 0-16,-1 0 16,-16 17-16,52-17 15,-35 0-15,-18 18 0,0-18 16,18 0-16,36 18 15,-37-18-15,1 0 16,18 0-16,-18 0 0,88 0 16,-88 0-16,106-18 15,-89 18 1,1 0-16,87 0 0,-87 0 16,0 0-16,87 0 15,-87 0-15,17 0 16,71 0-16,-71 0 15,-17-18-15,105 18 16,-70 0-16,-36-17 16,19 17-16,69 0 15,-70 0-15,1 0 0,-19 0 16,18 0-16,71 0 16,-88 0-16,17 0 0,0 0 15,-17 0-15,105 0 16,-105 0-16,17-18 15,71 18-15,-71 0 16,-18 0-16,1-17 0,-18 17 16,88 0-16,-88 0 15,88 0 1,-88-18-16,17 18 0,-17 0 16,0 0-16,71-18 15,-107 18 1,1 0-16,-18 18 0,0 0 15,-35-1 1</inkml:trace>
  <inkml:trace contextRef="#ctx0" brushRef="#br0" timeOffset="43620.641">6562 10883 0,'0'18'15,"-18"-18"-15,36 0 47,-1 0-31,1 17-16,35-17 16,-18 0-16,0 0 15,1 18-15,70-18 16,-54 0-16,-16 0 15,17 0-15,0 0 0,52 18 16,-52-18-16,18 17 16,35-17-16,-36 0 15,1 0-15,70 0 16,-53 0-16,0 0 16,89 0-16,-89-17 15,-18 17-15,19 0 0,-1 0 16,88-18-1,-88 18-15,1 0 0,-1 0 16,18-18-16,70 18 16,-88-17-16,18 17 0,-18 0 15,0-18-15,89 18 16,-89 0-16,0 0 0,0 0 16,-17 0-16,105 18 15,-87-18-15,-1 17 0,-18-17 16,89 0-1,-71 0-15,-17 0 16,17 0-16,-17 0 0,-1 0 16,18 0-16,-17 0 0,-1 0 0,89-17 15,-88 17 1,70 0-16,-71 0 16,1-18-16,-18 18 0,17 0 15,-17 0-15,0 0 0,53 0 16,-71 0-16,18 0 15,18 0 1,-54 0-16,1 0 0,0 0 16,-18 18-1,-36-1-15,19-17 16,-1 0-16</inkml:trace>
  <inkml:trace contextRef="#ctx0" brushRef="#br0" timeOffset="45173.136">13952 8378 0,'18'0'15,"0"0"-15,-1 0 16,1-17-16,0 17 16,-1 0-16,18 0 15,-17 0-15,0 0 0,35-18 16,-18 18-16,36-17 15,-19 17-15,19-18 16,-36 18-16,18 0 16,-18 0-16,36 0 15,-18 0-15,-18 0 0,18 0 16,0 0-16,53 18 16,-53-18-16,0 0 15,0 0-15,17 0 0,71 17 16,-70-17-16,-1 0 15,1 0-15,17 0 0,-17 0 16,123 18 0,-106-18-16,18 0 0,70 0 15,-70 0-15,-18 0 16,0 0-16,18 0 16,-18 17-16,18-17 0,0 0 0,-18 0 15,124 0 1,-106 0-16,105 0 15,-105 0-15,0 0 0,-18 0 16,124-17-16,-18 17 16,-88 0-16,-18 0 15,18 0-15,0 0 0,88 0 16,-88 0 0,-1 0-16,1 0 0,124 0 15,-125 0-15,1 0 16,0-18-16,0 18 0,88 0 15,-106 0-15,0-17 16,106 17-16,-106 0 16,107-18-1,-107 18-15,106-18 16,-106 18-16,88-17 16,-87 17-16,-1-18 15,18 18-15,-18-18 0,0 18 0,0 0 16,89-17-1,-89 17-15,-18-18 0,18 18 16,89-18-16,-71 18 16,-18 0-16,88-17 15,-88 17-15,1-18 16,-19 18-16,1 0 0,35 0 16,-71 0-16,0 0 15,-17 0-15,-36 18 16,-17-18-1</inkml:trace>
  <inkml:trace contextRef="#ctx0" brushRef="#br0" timeOffset="46514.996">12241 11024 0,'18'-17'31,"0"17"-31,-1 0 16,1 0-16,35-18 16,-18 18-16,0 0 0,1-18 15,17 18-15,35-17 16,-35 17-16,0 0 16,0-18-16,88 0 15,-71 18-15,1-17 16,17 17-16,-17-18 0,-1 18 15,18 0-15,0 0 0,1-17 0,69 17 16,-69 0 0,52 0-16,-71 0 15,18 0-15,-17 0 16,0 0-16,-1 0 0,1 0 0,-1 0 16,71 0-1,-70 17-15,-1-17 0,1 0 16,70 18-16,-70-18 15,-1 0-15,1 0 0,70 17 16,-71-17-16,1 0 16,0 0-16,70 18 15,-71-18-15,1 0 16,-1 0-16,1 18 0,17-18 16,53 0-16,-70 0 15,-1 0-15,1 0 0,70 0 16,-53 0-1,-17 0-15,-1 0 0,19 0 16,-19 0-16,18 0 0,53-18 16,-52 18-16,-19 0 15,71 0-15,-70 0 16,-1 0-16,1 0 16,-1 0-16,1 0 0,0 0 0,-1 0 15,71 0 1,-70 0-16,-1 0 0,1 0 15,-1 0-15,72 0 16,-72 0-16,71 18 16,-70-18-16,17-18 0,-17 18 15,-1 0-15,89 0 16,-89 0-16,19 0 16,69 0-16,-69 0 15,-1 0-15,-18 0 0,107-18 16,-89 18-16,0 0 15,0 0-15,0 0 16,1 0-16,-1 0 0,0 0 16,0 0-16,-17 0 0,-1 0 15,1 0-15,52 0 16,-70 18-16,-17-18 0,-1 0 16</inkml:trace>
  <inkml:trace contextRef="#ctx0" brushRef="#br0" timeOffset="52822.428">31979 7214 0,'0'-17'16,"-17"-1"-16,17 0 31,17 18-15,1 0-1,35 0 1,-18 0-16,0 0 15,1 0-15,-1 0 0,53 0 16,-53 18 0,-17-18-16,17 18 0,-17-18 15,17 17-15,-17 1 0,0 0 16,-1-1-16,1 1 16,17 0-16,-35-1 15,18-17-15,-1 18 16,1-1-16,0 1 0,-1 17 15,1-17 1,-18 17-16,0-17 0,18 17 16,-18-17-16,0 52 15,17-34-15,-17 17 16,18-18-16,-18 18 0,0-18 16,18 0-16,-18 18 0,0 53 15,17-71 1,1 71-16,-18-35 15,17 35-15,-17-54 16,0 19-16,0-18 0,0 18 16,0 52-1,-17-52-15,17 70 16,0-88-16,0 17 0,0-17 16,0 0-16,0 0 0,0 0 15,17 0-15,-17 0 16,0 0-16,18-18 0,0 18 15,-18-18-15,17 0 0,1 1 16,0-1-16,-1 35 16,1-52-16,0 35 15,-18-18-15,17-17 0,-17 0 16,0 17-16,0-18 0,0 19 16,0-19-16,0 1 15,0 0 1,0-1-1,18-17 1,-18 18-16,-18 0 16,18-1-1,0 1 1,-17-18-16,17 17 16,-18-17-16,0 0 15,1 18 1,17 0-16,-18-18 0,-17 0 15,17 17 1,0-17-16,1 0 0,-1 0 16,1 18-16,-1-18 15,-17 0-15,17 0 0,-53 18 16,36-18-16,-18 0 16,0 17-16,0-17 0,0 18 15,-70 17-15,52-17 16,-70 17-16,71-35 15,-89 35-15,71-35 16</inkml:trace>
  <inkml:trace contextRef="#ctx0" brushRef="#br0" timeOffset="64724.837">5803 13123 0,'18'0'171</inkml:trace>
  <inkml:trace contextRef="#ctx0" brushRef="#br0" timeOffset="66143.035">5556 13458 0,'0'-17'0,"-17"17"16,17-18-16,0 1 31,17 17-15,1-18-1,0 18 1,-1-18-16,1 1 15,-1-1 1,1 18-16,0-18 0,-1 18 16,19-17-16,-19 17 15,1-18-15,35 18 16,-36-18-16,1 18 0,17-17 16,-17 17-16,0-18 0,35 18 15,-36-17 1,36-1-16,-35 18 15,-1 0-15,19-18 16,-19 18-16,1 0 0,35-17 16,-35 17-16,34 0 15,-34 0-15,35-18 16,-18 18-16,1-18 16,-1 18-16,0 0 0,36-17 15,-36-1-15,36 18 16,-54 0-16,18 0 15,1-18-15,-1 18 0,0 0 16,36 0 0,-54 0-16,19 0 0,-1 0 15,0 0-15,1-17 0,-1 17 16,0 0-16,36 0 16,-36 0-16,53 0 15,-53 0-15,1 0 16,17 17-16,-18-17 15,18 0-15,-18 0 0,71 0 16,-53 0-16,35 0 16,-35 0-16,0 0 15,53 0-15,-53 0 16,17 0-16,36-17 16,-53 17-16,0 0 0,53-18 15,-36 18-15,36 0 16,-53 0-16,53 0 15,-53 0 1,53 0-16,-54 0 16,1 18-16,36-18 15,-19 17-15,-35-17 16,-17 0-16,0 18 16,-1-18-16,-17 18 15</inkml:trace>
  <inkml:trace contextRef="#ctx0" brushRef="#br0" timeOffset="71597.983">8978 13070 0,'-17'0'0,"17"-17"32</inkml:trace>
  <inkml:trace contextRef="#ctx0" brushRef="#br0" timeOffset="73183.166">9208 13070 0,'0'-17'0,"-18"17"16,18-18 15</inkml:trace>
  <inkml:trace contextRef="#ctx0" brushRef="#br0" timeOffset="76881.865">9013 13018 0,'-17'0'47,"34"0"-16,1 0 79,0 0-79,-18 17-15,0 1 77,17-18 95,1 0-141,0 17-32,-1-17 1,1 0 0,0 0-1,-18 18-15,17-18 16,1 0 0,0 0-1,-1 0 16,1 18-31,-1-18 16,1 0 15,0 17-31,-1-17 16,-17 18-16,18-18 16,0 0-16,-18 18 15,17-18-15,1 0 16,0 17-1,-1 1-15,1 0 16,-1-18 0,1 17-16,0 1 15,-1-18-15,-17 17 0,18 1 16,0 0-16,-1-18 16,1 17-1,0 1-15,-1 0 16,-17-1-16,18-17 0,17 36 15,-17-19 1,-1 1-16,1-1 16,0 1-1,-1 0-15,-17-1 0,18-17 16,0 18-16,-18 0 16,17-1-16,1 1 15,0-18-15,-1 18 16,-17-1-16,18 1 0,-18 0 15,17-18-15,1 35 16,0-18 0,-1 1-1,-17 0-15,18-1 0,0-17 16,-18 18-16,17 0 0,1-1 16,0 1-16,-1-18 15,1 35-15,-1-35 16,1 18-16,0-1 0,-18 1 15,17 0-15,1-18 16,0 17-16,-18 1 0,17-18 0,1 18 16,-18-1-16,35 1 15,-17 0-15,-1-1 16,1 1-16,0-1 16,-1-17-16,1 18 15,0 0 1,17-1-16,-17 1 15,-1 0 1,1-18-16,0 17 16,-1-17-16,1 18 15,-1-18 1,1 18 0,0-18-1,-18 17-15,17-17 16,1 0-1,0 18 17,-1-18-17,1 0 48,0 0-32,-1 0 0,-17 18-15,18-18 0,-1 0-1,1 17 1,0-17-1,-18 18-15,17-18 0,1 17 16,0-17 0,-18 18-16,17-18 0,-17 18 15,18-18-15,0 17 16,-1 1-16,1-18 16,-1 18-16,1-1 15,0-17-15,-18 18 16,17 0-16,1-18 15,0 17-15,-1 1 16,1-1-16,0 1 16,-1 0-16,1-18 15,0 17-15,-1 1 16,1-18 0,-1 0-16,1 18 15,-18-1-15,35-17 16,-35 18-16,36-18 15,-19 18 1,19-18 0,-19 17-16,1-17 15,-1 0-15,-17 18 0,18-18 16,0 0-16,-1 17 0,1-17 16,0 0-1,-1 18-15,1-18 0,0 0 0,-1 18 16,1-18-1,-1 0-15,19 17 16,-19-17-16,19 18 31,-19-18-31,1 18 0,0-18 16,-1 0-16,1 0 0,17 17 16,-17-17-1,-1 0-15,1 18 16,0-18-16,-1 0 0,19 18 15,-19-18-15,36 0 16,-35 17-16,17-17 16,-17 0-16,-1 18 15,1-18-15,35 0 16,-35 18-16,-1-18 0,1 0 16,17 17-1,-17 1-15,17-18 0,-17 17 16,-1-17-16,1 18 0,17 0 15,-17-18-15,17 0 16,-17 17-16,-1-17 0,1 18 16,17-18-16,1 18 15,-19-18-15,36 17 16,-35-17-16,-1 18 16,1-18-16,17 18 0,-17-18 15,0 0-15,-1 17 0,36 1 16,-35-18-16,-1 17 15,1-17-15,35 18 16,-35-18-16,-1 0 16,36 18-16,-35-18 15,0 17-15,17-17 0,-18 18 16,1-18-16,17 18 16,1-18-16,-19 17 0,1-17 15,17 18 1,-17 0-16,17-18 0,18 17 15,-18 1 1,1-18-16,16 35 16,-16-35-1,-1 18 1,-17-1-16,35-17 16,-36 18-16,36 0 15,-35-18-15,-1 0 16,19 17-16,-19-17 0,36 18 15,-35 0-15,17-18 16,-17 17-16,-1-17 0,19 18 16,-19-18-16,19 0 0,-19 18 15,1-18-15,17 0 0,18 17 16,-35-17-16,17 0 16,18 18-1,-18-18-15,-17 17 0,17-17 16,-17 0-16,17 18 0,18 0 15,-35-18-15,35 0 16,-18 17 0,-18-17-16,19 0 0,-1 18 15,-17-18-15,52 18 16,-35-18-16,18 17 16,-17-17-16,-1 0 15,0 0-15,-17 18 0,52-18 16,-34 0-16,17 18 15,-36-18-15,54 0 16,-54 17-16,19-17 16,-1 0-16,18 0 15,-18 0-15,-17 18 0,17-18 16,0 0 0,18 17-16,-35-17 15,17 0-15,-17 0 0,17 18 16,0-18-16,-17 0 15,17 0-15,-17 18 16,17-18-16,-17 0 16,35 0-1,-36 0-15,36 17 16,-35-17-16,0 0 0,17 0 16,0 0-1,0 0-15,-17 18 0,0-18 16,17 0-16,-17 18 0,17-18 15,-17 0-15,17 0 0,-17 0 16,34 0-16,-16 0 16,-19 0-16,1 0 0,0 0 15,-18 17-15,17-17 16,-17 18-16</inkml:trace>
  <inkml:trace contextRef="#ctx0" brushRef="#br0" timeOffset="79350.943">4269 14093 0,'-18'0'31,"18"-17"16,0-1-31,35 1 0,-17-1-1,0 0-15,17-17 16,-18 35-16,1-35 15,17 17-15,1 0 16,-19 1-16,1-1 16,17 1-16,0-1 15,-17 0-15,0 1 16,-1 17-16,19-18 0,-1-17 16,-17 35-16,-1-18 15,1 0-15,35 1 16,0-1-1,-18 18-15,-17-17 0,17 17 16,18-18-16,-18 0 0,36-17 16,-36 17-16,0 1 15,18-1-15,-18 0 0,1 1 16,52-19-16,-35 19 16,35-1-1,-35 1-15,0-1 0,17 0 16,-17 18-16,18-17 0,-18-1 15,17 0-15,-17 1 0,35-1 16,-52 18-16,17 0 16,-36 0-16</inkml:trace>
  <inkml:trace contextRef="#ctx0" brushRef="#br0" timeOffset="80213.686">9243 13247 0,'-71'-18'0,"142"36"0,-177-36 15,53-17-15,18 35 16,-1-18-1,19 18-15,-1-17 16,1 17-16</inkml:trace>
  <inkml:trace contextRef="#ctx0" brushRef="#br0" timeOffset="80474.523">8855 13018 0,'0'-18'16,"35"18"0,-17 0-16,17 0 15,71 18 1,-18 34-16,-17-16 15,140 70 1,-123-71-16,71 35 16,-88-34-16,-1-1 15,-17 0-15</inkml:trace>
  <inkml:trace contextRef="#ctx0" brushRef="#br0" timeOffset="81252.942">9666 13353 0,'0'17'31,"35"19"-16,-17-19 1,17 18-16,1 1 0,52 34 16,-53-34-16,71 52 15,-53-35-15,0-18 0,35 53 16,-53-53 0</inkml:trace>
  <inkml:trace contextRef="#ctx0" brushRef="#br0" timeOffset="84901.061">4427 14552 0,'0'18'0,"0"17"16,18 0-16,-18 18 15,18 35-15,-1-17 16,1 70-16,0-70 16,-1 70-16,-17-88 15,18-18-15,-1 0 16,-17 0-16,0 1 0,18-19 16,-36-34-1</inkml:trace>
  <inkml:trace contextRef="#ctx0" brushRef="#br0" timeOffset="85203.122">4198 14958 0,'0'-18'0,"0"1"15,0-19 1,35-17 0,-17 18-16,0 17 0,-1-17 15,19 0-15,-1-53 16,-18 70-16,19-35 16,-36 35-16,17 18 15,1 18-15,17 35 16,-17-18-1,0 1-15,17 16 0,0-16 16,0-1-16,1-17 0</inkml:trace>
  <inkml:trace contextRef="#ctx0" brushRef="#br0" timeOffset="90567.666">12188 15804 0,'0'18'0,"0"17"15,0-17-15,0 35 0,-17 53 16,17-53 0,0 17-16,17 54 15,-17-71-15,18 35 16,-18-53-16,18 0 15,-1-17-15</inkml:trace>
  <inkml:trace contextRef="#ctx0" brushRef="#br0" timeOffset="90895.795">11871 15981 0,'0'0'15,"-18"17"-15,36-17 16,17 0 0,-17-17-16,0-1 15,17-17-15,18-18 16,-18 18-16,0-1 0,36-16 15,-54 34-15,19 18 16,-1-18 0,-17 36-16,-1 0 0,19-1 15,-1 54-15,-17-54 16,-1 19-16,18-1 0,-17 0 16,0 0-16,-1 18 15</inkml:trace>
  <inkml:trace contextRef="#ctx0" brushRef="#br1" timeOffset="115064.853">4286 14041 0,'0'-18'0,"18"18"15,0 0 95,-1 0-95,1-18 1,-18 1-16,17 17 16,-17-18-16,18 18 0,-18-18 0,18 18 15,-18-17-15,17 17 0,1-18 16,0 18-16,-1-18 15,1 1-15,17-1 16,-17 1 0,-1 17-16,19-18 15,-19 0-15,19 1 16,-19 17-16,1-18 16,0 0-1,17 18-15,0-17 16,-17-1-16,17 0 15,-17 18-15,-1-17 0,1 17 16,0-18-16,17 1 0,0-1 16,-17 18-16,17-18 15,-17 1 1,-1-1-16,36 0 16,-35 1-16,17-1 15,0 0-15,-17 18 0,17-17 16,1-1-16,-19 18 15,19-18 1,-1 18-16,-17-17 0,17-1 16,-18 18-16,19-17 15,-19 17-15,19-18 16,17 0-16,-18 18 16,-18-17-16,19 17 15,-19-18-15,36 0 16,-35 18-16,17-17 15,-17 17-15,35 0 16,-36 0-16,1-18 16,0 18-16,-1 0 0,36-18 15,-35 18-15,17-17 16,-17 17-16,-1-18 16,36 18-16,-35-17 15,17 17-15,18-18 16,-35 18-16,-1-18 15,19 18 1,-1 0-16,-17 0 0,-1-17 16,1 17-16,17 0 0,0 0 15,-17 0-15,0 0 16,-1 0-16,19-18 0,-19 18 16,19 0-16,-19 0 15,36-18 1,-35 18-16,35 0 15,-36 0-15,19 0 16,-19 0-16,1-17 0,35 17 16,-36 0-16,19 0 15,-19 0-15,1 0 16,35 0-16,-35 0 16,-1 0-16,36-18 15,-35 18-15,17 0 0,18 0 16,-18-18-16,18 18 15,-35-17-15,35 17 16,-18 0 0,18 0-16,-35 0 15,52 0 1,-52 0-16,17 0 0,36 0 16,-54 0-16,18 0 0,1 0 15,52 0 1,-53-18-16,53 18 15,-52 0-15,52 0 16,-53-17-16,18 17 16,-18 0-16,18 0 0,35 0 15,-52 0-15,52 0 16,-53 0-16,18 0 16,35 0-16,-52-18 15,-1 18-15,18 0 16,-18 0-16,-17 0 0,-1 18 15</inkml:trace>
  <inkml:trace contextRef="#ctx0" brushRef="#br1" timeOffset="117016.451">8802 13070 0,'17'0'16,"-17"-17"-1,18-1-15,0 18 16,-1 0 31,1 0 0,0 0-16,-1 0-15,1 0-16,0-17 15,-1 17-15,1 0 16,-1 0-16,1 0 16,0 0-1,-1 0-15,1 0 0,0 0 16,-1 0-1,1 0-15,0 0 0,17 0 16,-17 0-16,-18-18 16,17 18-16,1 0 0,-1 0 15,19 0-15,-19 0 16,19 0 0,-19 0-16,19-18 15,-1 18-15,-18 0 16,1 0-16,0-17 0,17 17 0,18-18 15,-18 18-15,-17 0 16,17-18-16,-17 18 16,17 0-16,0 0 15,1 0-15,-19 0 16,1 0-16,52 0 0,-17 0 16,-35 0-16,17 0 15,18-17 1,-18 17-16,-17 0 0,53 0 15,-36 0-15,-17 0 16,17 0-16,0 0 0,18 0 16,-18 0-16,-17 0 15,53-18 1,-54 18-16,18 0 0,18 0 16,-35 0-16,17 0 15,18 0-15,-18 0 16,-17 0-16,17 0 15,1 0-15,-19 0 0,36 0 16,-18 0-16,18 0 16,-17 0-16,-1 0 15,18 0-15,-35 0 16,34 0-16,-16 18 16,-19-18-16,19 0 0,-19 0 15,1 0-15,17 0 0,-17 0 16,35 0-1,-18 0-15,0 0 0,18 0 16,-18 0-16,-17 0 16,17 0-16,1 0 0,-1 0 15,0 0-15,1 0 16,16 17 0,-34-17-16,17 0 15,-17 0-15,17 0 0,-17 0 16,17 0-16,36 0 15,-36 0-15,0 0 0,18 0 16,-18 0-16,1 0 16,-1 0-16,18 0 15,-18 0-15,36 0 16,-54 0-16,19 0 0,-1 0 16,0 0-16,1 0 0,34 0 15,-35 0-15,36 0 16,-36 0-1,18-17-15,-18 17 0,36 0 16,-18 0-16,-18 0 16,0 0-16,18 0 15,0-18-15,-17 18 0,16 0 16,-16 0-16,70 0 16,-71 0-16,53 0 15,-53 0-15,36 18 16,-18-18-16,-18 17 15,0-17-15,18 0 0,53 0 16,-35 18-16,-1-18 16,1 0-16,-1 0 0,1 0 15,-1 0-15,1 0 16,-18 0-16,17 0 0,19 0 16,-54 0-16,0 0 15</inkml:trace>
  <inkml:trace contextRef="#ctx0" brushRef="#br1" timeOffset="118419.848">14587 12965 0,'18'0'47,"17"0"-47,-17 0 15,35-18-15,-18 18 16,0 0-16,1-18 0,52 18 16,-35 0-16,35-17 15,-35 17 1,53 0-16,-71-18 15,53 18-15,-35 0 16,35 0 0,-35 18-16,35-18 15,-35 0-15,36 0 16,-37 0-16,37 0 16,-54 0-16,18 0 0,-18 0 15,0 0-15,18 0 16,0-18-16,-17 18 0,52 0 15,-53 0-15,53-18 16,-53 18-16,1 0 16,-1 0-16,18 18 15,-35-18-15,-1 0 0,18 0 16,-17 0-16,0 0 16,17 0-16,0 0 0,18 0 15,-35 18-15,17-18 16,-17 0-16,17 0 0,0 0 15,18 0-15,-17 0 16,16 0 0,-16 0-16,17 0 15,-18 0-15,-17 0 0,-1 0 16,18 17-16,-17-17 16,17 0-16,-17 0 15,0 0 1</inkml:trace>
  <inkml:trace contextRef="#ctx0" brushRef="#br1" timeOffset="122830.123">15857 13317 0,'0'-17'0,"-17"17"31,17 17 1,0 19-17,0-19-15,0 19 0,0 52 16,0-35 0,0 88-16,0-71 15,0 89-15,0-71 16,0 0-16,0 1 0,-18 17 15,18 70 1,-18-70-16,18 52 16,0-87-16,0 0 0,0 17 15,0-53-15,18 18 16,0-53-16,-18 18 16,17-18-1,-17-18-15,0 0 16,0 1-16,-17-1 15,17 0 1,-18 18-16</inkml:trace>
  <inkml:trace contextRef="#ctx0" brushRef="#br1" timeOffset="123235.561">15575 14693 0,'0'18'16,"0"-1"0,0 19-1,18-1-15,-18 0 0,17 18 16,1 0-16,0 53 16,-1-53-16,-17 0 0,18 0 15,17 0 1,1-18-16,-1-35 0,-18-18 15,54-35 1,-18 18-16,-18-18 0,0 0 16,-17 18-16,17 0 0,1-36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4:22:06.98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22154 18609 0,'0'18'16,"0"-1"78,18-17-16,0-17-78,-1 17 16,19-36-16,-19 19 15,71-36 1,-52 18-16,70-18 15,-36 0-15,1 17 0,-1 1 16,71-71-16,-70 71 16,35-35-16,-71 52 15,-35 0 1,-18 18 0,-17 0-16,17 0 15,1 18-15</inkml:trace>
  <inkml:trace contextRef="#ctx0" brushRef="#br0" timeOffset="850.226">22401 18380 0,'36'-36'16,"-72"72"-16,72-54 31,-72 71-15,1-18-1,-35 36-15,17-18 16,17-18-16,-52 36 16,53-54-16,0 19 15,52-36-15,36 17 16,-18-17-16,18 0 15,36-17 1,-37-1-16,1 18 0,0 0 16,-17 0-16,-1 0 0,18 0 15,-36 0-15,1 18 16,0-1-16</inkml:trace>
  <inkml:trace contextRef="#ctx0" brushRef="#br0" timeOffset="14941.503">22084 18768 0,'18'0'78,"-36"0"1,36 0-48,-18-18 78,0-17-93,17 0-16,-17 17 15,18-17-15,-18-1 0,35-34 16,-17 52-16,-1-17 16,1 17-16,0 1 0</inkml:trace>
  <inkml:trace contextRef="#ctx0" brushRef="#br0" timeOffset="149350.393">8026 4180 0,'0'18'15,"17"17"1,-17 1-16,18 52 16,0-18-16,-18 1 15,17 17-15,-17 18 0,18 106 16,-18-107-1,0-16-15,18 16 0,-18-34 16,0 17-16,17 36 16,1-71-16,-18-18 0,0 0 15,17 0-15,-17-17 16,0 0-16</inkml:trace>
  <inkml:trace contextRef="#ctx0" brushRef="#br0" timeOffset="150209.221">8043 4128 0,'-17'0'16,"34"0"15,36-18-15,-17 18-16,-1 0 0,18 0 15,70 0-15,-52-18 16,-1 18-16,19 0 16,105-17-16,-89 17 0,125-36 15,-107 19 1,106-19-16,-52 1 15,-107 17 1,1 1-16,35-1 16,-71 18-16,36-17 15,-54-1-15,19 18 16,-19-18-16,1 18 16,-1 0-16,-17 18 15,18 0-15,-18 17 16,18-18-1,-18 19-15,17 34 16,1-34-16,-18 17 0,18-1 16,-1 90-16,-17-54 15,0 0-15,18 0 0,-18 0 16,18 71 0,-18-71-16,17 53 15,1 18-15,-1-88 16,-17 70-16,0-88 15,0 17-15,0 36 16,0-71-16,-17 1 16,17-1-16,0 0 15,-18-35-15,1 0 16</inkml:trace>
  <inkml:trace contextRef="#ctx0" brushRef="#br0" timeOffset="150925.336">8220 5521 0,'0'18'15,"-18"-1"-15,18 1 16,0 0-16,0 17 0,0-18 16,0 36-1,0-17-15,0-1 0,0-17 16,18 34-16,-1-34 15,1 0-15,17-1 0,1 1 16,-1 0-16,88-18 16,-34 0-16,16 0 0,1 0 15,141 0 1,-18 0-16,-123 0 16,18 0-16,-36 0 0,106-36 15,-123 36-15,34-35 16,-69 35-1,17-18-15,-36 18 0</inkml:trace>
  <inkml:trace contextRef="#ctx0" brushRef="#br0" timeOffset="158720.952">2611 12400 0,'0'0'0,"35"0"31,53 0-15,-35 0-16,18 0 15,17-17-15,88 17 16,-70 0-16,-18 0 15,124 0-15,-106 0 16,88 0-16,-89 0 16,-16 0-16,-19 0 0,1-18 15,-18 18-15,0 0 16</inkml:trace>
  <inkml:trace contextRef="#ctx0" brushRef="#br0" timeOffset="162419.457">5398 4957 0,'-18'-18'15,"0"18"-15,-17-18 16,17 1-16,-17 17 16,0 0-16,17 0 15,-17 0-15,-36 17 16,36 1-16,0 0 16,17 17-16,0-18 0,1 19 15,17-19-15,0 36 16,17-17-16,54 34 15,-18-35-15,35 36 16,-53-36-16,18 1 16,-17-1-16,-1 0 0,-17-17 0,-1 35 15,-34-36 1,17 19-16,-36-19 0,1 1 16,0-1-16,-36 1 15,18-18-15,18 0 0,0 0 16,-1-18-16,19 18 0,-1-17 15,18-1-15,18-17 16</inkml:trace>
  <inkml:trace contextRef="#ctx0" brushRef="#br0" timeOffset="163121.463">5786 4533 0,'-18'0'16,"36"0"-16,-36 18 0,0-18 16,1 0-1,-1 0-15,0 17 16,1-17-16,-19 18 16,19 0-16,-1-1 15,18 1 1,-17 0-16,34-1 15,-17 1-15,18 0 16,-1-1-16,-17 1 0,36 17 16,-1-17-16,0-1 15,-17 1-15,0 0 16,-1-1 0,-17 1-16</inkml:trace>
  <inkml:trace contextRef="#ctx0" brushRef="#br0" timeOffset="163492.949">5980 4639 0,'0'0'16,"-18"18"-16,18 17 15,-18-17-15,18-1 0,18 19 16,0-19-16,17 1 16,-17-1-16,17-17 15,-18 0 1,1-17-16,-18-1 15,18 18-15,-18-17 0,-18-19 16,18 19-16,-18-1 16,1 0-16,-1 18 0,1-17 15,-19-1-15,19 18 16,34 0 15</inkml:trace>
  <inkml:trace contextRef="#ctx0" brushRef="#br0" timeOffset="163906.128">6191 4480 0,'-17'0'16,"17"18"0,17-18-16,1 18 15,0-1-15,-1 1 16,1-1-16,17 1 15,0 0-15,1 17 16,-1-17-16,0-1 16,-17 1-16,-1-18 15,-17 18-15,0-1 16,-35 1-16,-18 17 16,-35 0-1,70-17-15,-34 17 16,34-17-1,0 17-15</inkml:trace>
  <inkml:trace contextRef="#ctx0" brushRef="#br0" timeOffset="166314.262">6950 5098 0,'-18'0'16,"36"0"30,17 17-46,0-17 16,1 0-16,69 0 16,-52 18-16,0-18 0,18 0 15,-1 0-15,1 0 16,-18 0-16,17 0 0,54 0 16,-36 0-1,-53 18-15,-17-18 0,17 0 16,-17 0-1,-36-18 17,1 18-32</inkml:trace>
  <inkml:trace contextRef="#ctx0" brushRef="#br0" timeOffset="166769.955">7743 4921 0,'-17'0'16,"-1"0"0,36 0 31,17 36-47,0-36 15,36 35-15,-36-18 16,1 1-16,-1 0 0,0-1 15,0 1-15,36 17 16,-53-35-16,-1 18 16,1 0-16,-18-1 15,-18 1-15,1-1 16,-1 1-16,-17 0 0,-1-1 16,1 1-16,-18 0 0,18-1 15,0 1-15,-1 0 0,19 17 16,-19-17-1</inkml:trace>
  <inkml:trace contextRef="#ctx0" brushRef="#br0" timeOffset="169948.977">8978 4727 0,'18'0'15,"-18"-17"1,17 17-1,-17-18 1,-17 18 0,-1-18-16,-17 18 15,17 18 1,-17-18-16,0 18 0,17-1 16,-17 1-16,-18 17 15,35-17-15,1 17 0,-1-17 16,18-1-16,18 19 15,-1-1-15,19-17 16,-1-1-16,0 18 0,53 1 16,-35-19-16,-18 19 15,36-1-15,-53-17 16,-1 17-16,-17-18 16,-53 19-16,36-36 15,-71 35-15,52-35 16,1 0-16,0 18 15,-18-18-15,18-18 16,17 0-16,18 1 16,18-1-16,-1 0 15</inkml:trace>
  <inkml:trace contextRef="#ctx0" brushRef="#br0" timeOffset="170639.506">9419 4339 0,'-17'0'93,"-1"18"-77,0-1-16,1 1 16,-1-18-16,-35 35 15,35-35-15,1 18 16,-1 0-16,18-1 15,18 1 1,-1 17-16,1-17 16,0-1-16,35 1 15,-18 17-15,-17-35 16,-1 18-16,1-18 16,-1 18-16,1-1 15</inkml:trace>
  <inkml:trace contextRef="#ctx0" brushRef="#br0" timeOffset="170912.748">9560 4410 0,'0'17'16,"0"1"-16,0 0 15,0 17 1,0-17-16,0-1 16,0 1-16,0-1 15,18-17-15,-18 18 16,18-36-1,-1 1-15</inkml:trace>
  <inkml:trace contextRef="#ctx0" brushRef="#br0" timeOffset="171268.192">9648 4322 0,'0'0'0,"0"17"16,18-17-1,0 18 1,-1-1-16,19 1 0,-19 0 16,19-1-1,-19 1-15,19-18 16,-19 0-16,-17 18 15,18-18-15,-18 17 32,0 1-17,-18-18-15,1 35 16,-1-17-16,0-1 0,1 1 16,-1 0-16,0 17 15,1-17-15,17-1 16,-18 1-16,18 0 0</inkml:trace>
  <inkml:trace contextRef="#ctx0" brushRef="#br0" timeOffset="176456.055">9031 3493 0,'0'17'0,"0"1"15,0-1 1,0 19-16,0-1 0,0 0 16,18-17-16,-18 17 0,17 36 15,-17-54-15,18 19 16,-18-19-16,0 19 15,18-19-15,-18 1 16,0-36 15</inkml:trace>
  <inkml:trace contextRef="#ctx0" brushRef="#br0" timeOffset="177039.867">8890 3651 0,'0'-17'16,"-18"17"-1,18-18 32,18 0 0,0 1-31,-18-1-16,17-17 15,1 17-15,-18-17 16,18 17-16,-1-17 15,1 17-15,-18 1 16,17-1-16,1 36 31,0-1-15,-1 1-16,1 0 0,0 17 16,-1-17-1,1-1-15,0-17 16,-18 18-16,17-1 0,1-17 15</inkml:trace>
  <inkml:trace contextRef="#ctx0" brushRef="#br0" timeOffset="177824.318">8237 2399 0,'-17'-35'16,"34"70"-16,-52-88 16,35 35-16,0 1 0,0-1 15,0 36 1,35 70-1,-17-35-15,17 70 16,-17-70-16,35 53 16,-36-53-1,1 0-15,0-18 0,-18 36 16,0-36-16,0-17 16,0-1-16,-18 1 0,-17 0 15,-18-1 1,35-17-16,-17 0 0,0 0 15,-1 0-15,-16-17 16,16 17-16,36-18 16,0 0-16,18 18 15</inkml:trace>
  <inkml:trace contextRef="#ctx0" brushRef="#br0" timeOffset="178575.765">8696 2805 0,'-18'-36'16,"36"72"-16,-36-89 0,1 35 16,-1 18-16,18-18 0,-35 18 15,17 18-15,1-18 16,-1 53-1,18-35-15,0 17 0,0 0 16,0-17-16,0 17 0,35 0 16,-17-17-16,17-18 15,-17 0-15,17 0 16,-17 0-16,17-35 16,-17 17-16,-1-17 15,-17 0-15,0 17 0,0-17 16,-17 17-16,-1 0 0,0-17 15,1 17-15,-19 18 16,19 0 0,17 18-1,17 0-15,1-1 16,17 19 0,1-19-16,-1 19 0,-18-36 15,19 17-15,-19 1 16,1-18-16,0 0 15,-18-18 17,-18 36-1,18-1-31,-18 19 16,18-19-1,-17-17-15,17-17 16,0-1-1,0-35 1,0 36-16,17-19 0,-17 19 16,18-19-16,-18 19 0,18-1 15,-1 18-15,19-18 16,-19 18-16,1 18 16,-1 0-1,-17-1-15,18 1 0,-18 17 16,18-17-16,-18 0 0,17 17 15,1-18-15,-18 1 16,35 0 0,-17-18-1</inkml:trace>
  <inkml:trace contextRef="#ctx0" brushRef="#br0" timeOffset="178947.755">9260 2858 0,'18'0'15,"0"0"-15,-1 0 16,19-36 0,-19 19-16,1-1 15,0 0-15,-18-17 16,0 17-16,0 1 15,-36-1-15,19 18 16,-1-18-16,0 18 16,-17 0-16,17 0 0,1 0 0,-36 36 15,53-19 1,-18 19-16,18-19 0,18 19 16,0-19-16,34 19 15,-16-19-15,34 18 16,-17-35-16,-18 0 0,18 0 15,-17 0-15,-1 0 16,18-17-16,-36 17 16,-34 0-1</inkml:trace>
  <inkml:trace contextRef="#ctx0" brushRef="#br0" timeOffset="213110.186">9560 2081 0,'-17'0'63,"-1"0"-48,0 0 1,1 0-16,-19 0 16,19 0-16,-54 0 15,36 0-15,-18 0 16,-53 0-16,-35 0 16,53 0-16,-71 0 15,71 0-15,0 0 16,-106 0-1,106-17-15,-124-1 16,18 0-16,106 1 16,-71 17-16,88 0 15,-34 35-15,69-17 16,1-1-16,17 1 16,18 17-1,0-17-15,18-18 16,0 18-16,-1-1 15,1 1-15,-18 0 16,0 34 0,0-16-16,0 52 15,18-35-15,-18 17 16,0-17-16,17 18 0,1 35 16,-1-53-16,1 70 15,-18-70-15,18 53 16,-1-53-1,-17-18-15,0 18 0,0 0 16,18-36-16,-18 1 16,18 0-16,-1-18 0,19 0 15,-19-18 1,18 0-16,1 18 0,-1-17 0,53-1 16,-17 1-1,-18 17-15,17 0 0,-17 0 16,18 17-16,70 1 15,-53-1-15,0-17 16,0 0-16,124 0 16,-106 0-16,0 0 0,17-17 15,-17 17-15,88-35 16,-88 35-16,-18-18 0,0 18 16,-17 0-16,70-18 15,-70 18-15,-36 0 0,53-17 16,-70 17-1,-1 0-15,1 0 16,-18-18-16,-18 0 16,1-17-1,17 0-15,-18 0 0,-35-54 16,35 36 0,1-17-16,-1-1 0,1-17 15,-1 18-15,18-1 0,-18 0 16,18-17-16,0 18 0,18-71 15,-18 88 1,0 0-16,-18 0 0,-17-35 16,0 52-16,17 19 15,-70-19-15,53 19 16,-18 34-16,-53 19 16,35-1-16</inkml:trace>
  <inkml:trace contextRef="#ctx0" brushRef="#br0" timeOffset="214700.263">4233 16545 0,'0'36'16,"0"-72"-16,18 72 0,0-19 0,70 1 16,-35-1-16,17-17 15,18 0-15,71 18 16,-71-18-16,1 0 0,69 0 15,-87-18-15,-18 18 16,0-17-16,0 17 0,-36-18 16,1 1-1</inkml:trace>
  <inkml:trace contextRef="#ctx0" brushRef="#br0" timeOffset="-214528.426">5045 16316 0,'0'0'15,"53"0"-15,-36 18 0,71-1 16,-35-17-16,53 36 16,-53-19-1,53 36-15,-71-18 16,1-17-16,16 53 15,-34-36-15,-18 0 0,-35 36 16,0-36 0,-1 0-16,-17 1 0,0-1 15,1 0-15,-1 18 0,-71 18 16</inkml:trace>
  <inkml:trace contextRef="#ctx0" brushRef="#br0" timeOffset="-209202.369">9190 15787 0,'18'17'15,"-1"-17"-15,1 0 16,-36 0 15,1 0-15,-1-17-1,0 17 1,-17 0-16,17 0 0,-17-18 16,0 18-16,-18 0 0,-35 0 15,35 0-15,0 0 16,-18 0-16,1 0 16,-1 0-16,1 0 0,-89 0 15,71-17-15,-1 17 16,-87 0-16,88 0 15,-18-18-15,18 18 16,-18 0-16,18-18 0,0 18 0,-18-17 16,-53-1-1,71 0-15,-71-17 16,89 35-16,-1-18 0,18 18 16,-70-17-16,70 17 15,17 17-15,-17-17 0,18 18 16,0 0-16,-18 17 15,35-17-15,1 17 16,17-17-16,-18-1 0,18 36 16,0-35-16,0-1 15,0 19-15,18-1 0,-1-17 16,1 70-16,0-35 16,17 70-1,-17-52-15,17 70 16,-18-71-16,1 19 0,0-1 15,-1-18-15,-17 19 0,36 69 16,-36-87-16,0-18 16,17 70-16,-17-88 15,0 18-15,18-35 16,-18 17-16,0-17 16,18-18-1,-1-18 1,19 18-1,-19-17-15,36-1 0,35 18 16,-35 0-16,18-18 16,-1 18-16,89 0 15,35 0-15,-88 0 16,0 0-16,17 0 16,18 0-16,-17 0 0,-1 0 0,124 0 15,-141 0 1,88-17-16,-88 17 15,-36-18-15,1 0 16,0 18-16,-19-35 0,37 0 16,-72 0-16,19-36 15,-19 36-15,-17-89 16,0 54-16,0-1 16,-17-17-16,17-106 15,-18 106-15,18 0 0,-18-1 16,18 19-16,-35-71 15,35 88-15,-18 18 16,18-1-16</inkml:trace>
  <inkml:trace contextRef="#ctx0" brushRef="#br0" timeOffset="-207583.202">8467 17568 0,'0'0'15,"17"18"-15,1-18 0,17 35 16,18-17 0,-35 0-16,35-1 15,-18 1-15,36-1 16,-36 1-16,35-18 15,-17 0-15,53 0 16,-53 0-16,0-18 16,18 18-16,-19-17 0,90-18 15,-72 17-15,71-35 16,-70 35-16,70-17 16,-71 17-16,1 1 15,52-1 1,-34 18-16,-36 0 15,-18 0-15,35 18 16,-17 17-16,-17-17 16,17 17-16,-36 0 15,36 1 1,-18-19-16,18-17 16,0 18-16,18-18 15,-36-18-15,18 18 0,-18-17 16,0-1-16,18 0 0,18-17 15,-36 17 1,1 18-16,-1 0 0,0 0 16,-17 18-16,52 17 15,-52-17-15,35 17 16,-36-17-16,1-18 0,0 0 16,17 17-16,0-17 15,-17 0-15,0 0 0,-1 0 16,54 0-1,-54 0-15,19 0 0,-1 0 16,18 0-16,-18-17 0,0 17 16,18 0-16,36 0 15,-54-18-15,18 18 0,35-35 16,-35 17 0,0 1-16,0-19 15,0 36-15,17-17 0,1 17 0,-1-18 16,89 18-16,-88 0 15,52 18 1</inkml:trace>
  <inkml:trace contextRef="#ctx0" brushRef="#br0" timeOffset="-204591.049">28452 17357 0,'17'-18'16,"36"18"-1,18 0-15,-18 0 16,17 0-16,71 0 16,141 0-1,-52 0-15,52-18 16,0 1-1,-17 17 1,-124 0-16,88 0 16,-123 0-16,0 0 0,-36 0 15,54 0-15,-89 0 16,-17 0-16,-1 0 0,-34 0 31,-18 0-15,35-18-16,-18 18 0,-17-35 15</inkml:trace>
  <inkml:trace contextRef="#ctx0" brushRef="#br0" timeOffset="-204312.309">30992 16986 0,'0'0'15,"35"36"-15,0-19 0,0 1 16,89 35-16,-54-18 16,19-17-16,-1-1 15,18 19-15,-1-19 0,107 18 16,-124-17-16,71 17 16,-106-17-16,-35 17 15,-18-17-15,-53 0 16,0-1-16,-35 19 0,-124 16 15,88-16-15,1-19 16,17 19-16,-88 69 16</inkml:trace>
  <inkml:trace contextRef="#ctx0" brushRef="#br0" timeOffset="-116753.574">7673 9790 0,'0'-18'47,"18"-17"-47,-1-1 15,1 1-15,-1-18 16,1 18-16,0-36 0,17 1 16,36-89-16,-18 71 15,-18 0-15,18 17 0,35-105 16,-35 88-16,-18-1 16,53-52-1,-35 71-15,-18-1 0,1 18 16,-1-17-16,-17 17 0,-1 17 15,1 1-15,0-35 16,-18 52-16,17 0 16,-17 1-16,0-1 15,0 0-15,0 1 16,18 17-16,-18-18 16,18 1-16,-18-1 15</inkml:trace>
  <inkml:trace contextRef="#ctx0" brushRef="#br0" timeOffset="-116306.681">8255 8026 0,'0'-18'16,"18"18"15,-18-18-31,17 18 16,1-17-16,0 17 15,-1-18-15,-17 1 0,18 17 16,-1-18-16,1 18 16,0-18-1</inkml:trace>
  <inkml:trace contextRef="#ctx0" brushRef="#br0" timeOffset="-116022.926">8290 8008 0,'-17'18'15,"140"-124"1,-229 194-16,89-88 16,34-18-1,1 18-15,17-35 16,-17 18 0,-1-1-16,19 0 0,17-17 15,-18 17-15,0 1 16,-17 17-16,0 0 15,-18 17-15,17 1 0,-17 0 16,18 17-16,-1 18 16,-17-36-16,18 1 15,0 17-15,-18-17 0,17 35 16,1-35-16</inkml:trace>
  <inkml:trace contextRef="#ctx0" brushRef="#br0" timeOffset="-115561.955">8943 8114 0,'0'0'16,"18"-18"-16,-18 36 15,0 0-15,0-1 16,-18 18-16,0 71 16,1-53-16,-19 0 0,19-18 15,-19 18-15,-34 36 16,35-72-16,-1 18 0,-17 1 15,36-36 1,-36 0-16,53-18 16,-18 0-16,18 1 0,18-1 15,-18 1-15,35-1 16,-17 0-16,17 18 16,-17 0-16,-1 18 0,19 17 15,-19-17-15,19 17 16,-36 0-16,17-17 15,-17 0-15,0-1 16,0 1-16</inkml:trace>
  <inkml:trace contextRef="#ctx0" brushRef="#br0" timeOffset="-115111.256">9225 8043 0,'-17'0'0,"-1"0"16,0 0 0,1 18-1,-1 0-15,0 17 16,1-17-16,17-1 15,0 1-15,0-1 16,17 36-16,-17-35 16,36 17-1,-1-17-15,-17 0 0,17 17 16,-18-18-16,1 1 16,0-18-1</inkml:trace>
  <inkml:trace contextRef="#ctx0" brushRef="#br0" timeOffset="-114754.733">9384 8079 0,'0'-18'16,"0"36"31,0-1-47,18 1 15,-18 17 1,0-17-16,0-1 0,17 1 16,-17 0-16,0 17 15,18-17-15,-18-1 16,0 1 0</inkml:trace>
  <inkml:trace contextRef="#ctx0" brushRef="#br0" timeOffset="-114515.82">9596 8255 0,'0'0'15,"-18"35"-15,18-17 0,-18-18 0,1 35 16,17-17 0,-18-1-16,0 1 15,18 0 1</inkml:trace>
  <inkml:trace contextRef="#ctx0" brushRef="#br0" timeOffset="-114148.452">9719 8132 0,'0'17'16,"0"1"-1,0-1 1,0 1-16,0 17 15,0-17-15,0 0 0,0-1 16,18 1-16,-18 0 16,0-1-16,17 1 15,-17-36 1</inkml:trace>
  <inkml:trace contextRef="#ctx0" brushRef="#br0" timeOffset="-113832.613">9772 8061 0,'18'0'16,"-18"18"-1,17-18-15,1 35 16,0-17-16,-1-18 0,1 17 15,-18 1-15,35-1 16,-17-17-16,-1 18 0,1-18 16,17 18-1,-35-1-15,18 1 16,-18 0-16,-18-1 16,1 1-16,-1 0 15,0-1-15,-35 18 16,36-17-16,-36 35 15,18-35-15</inkml:trace>
  <inkml:trace contextRef="#ctx0" brushRef="#br0" timeOffset="-105878.279">8502 9701 0,'-18'0'16,"18"-17"-1,-17 17-15,-1-18 16,0 18-16,1 0 16,-19-18-1,19 18-15,-18 0 16,17-17-16,0 17 0,-52 0 16,52-18-16,-17 18 15,0 0-15,-1 0 0,-34-17 16,34 17-16,-34 0 15,17 0-15,18 0 16,-1 0-16,-52 0 16,35 0-16,-35 17 15,35-17-15,0 18 0,0-18 16,-52 17 0,52 1-16,0 0 0,0-1 15,0 1-15,-53 17 16,71-17-16,-18 0 0,18-1 15,-54 19-15,36-19 16,1 1-16,-37 17 16,54-17-16,-53 35 15,53-18-15,-1 0 16,1-17-16,-18 52 16,35-34-16,-17 17 15,18-18-15,-19 35 16,19-34-16,-1-1 15,0 36-15,1-36 16,-1 0-16,0 36 16,1-18-16,17-18 0,-18 0 15,1 18-15,17-18 0,-36 53 16,36-35-16,-17 36 16,-1-36-1,0 70-15,1-70 16,-1 0-16,0 70 15,1-70-15,17 0 16,-18 18-16,0 35 16,18-54-16,-17 37 15,-1-36-15,1 52 16,17-52-16,-18 53 16,18-53-16,-18 0 15,18 18-15,0-19 0,-17 1 0,17 71 16,-18-71-1,0 70-15,18-70 16,-17 0-16,17 53 16,-18-53-16,18 53 15,0-36-15,-18-17 0,36 0 16,-18 70 0,0-17-16,0-35 15,0-18-15,18 70 16,-18 1-16,17-71 15,-17 70-15,18-70 16,-18 71 0,0-72-16,18 72 15,-18-54-15,17 54 16,-17-71-16,0 0 0,0 0 16,0 53-16,0-36 15,0-17 1,0 0-16,18 17 0,-18-17 0,0 18 15,0-1-15,18 54 16,-18-53-16,17 52 16,1-52-16,-18-19 0,0 19 15,17-18-15,1 17 0,0 54 16,-1-71-16,1 70 16,0-70-1,-18 18-15,35 52 16,-35-52-16,35 35 15,-17-53-15,0 0 16,-1 17-16,18-17 0,-17 0 16,35 53-1,-18-71-15,1 18 0,34 17 16,-35-17-16,36 18 16,-36-36-16,18 1 15,-18-1-15,18 0 0,-17 0 16,17-17-16,35 53 15,-53-36-15,18 0 0,0-17 16,-18-1-16,71 36 16,-71-35-16,71 17 15,-71-17-15,18-1 16,0-17-16,0 18 0,53 0 16,-53-1-16,0-17 15,0 0-15,52 0 16,-34-17-16,-18-1 15,18 0-15,-19 1 0,19-18 16,0-1-16,-1 19 0,1-36 16,70-35-16,-88 35 15,17 17-15,1-17 0,-1 1 16,1 16-16,52-70 16,-52 36-16,-1 17 0,-17-18 15,0 18-15,0-17 16,0-1-16,53-70 15,-53 71-15,0-19 0,0 19 16,-18-1-16,18-17 0,-18 18 16,18-19-16,18-69 15,-36 69-15,36-87 16,-36 88-16,0 0 16,0-18-16,1 18 0,-19-1 15,54-122-15,-36 105 16,-17 18-16,17-18 0,-17 0 15,-1 0-15,19-105 16,-19 105-16,1 0 16,17-106-16,-35 124 15,18-18-15,-18 0 16,17 1-16,-17-1 0,18-124 16,-18 125-16,-18-107 15,18 106-15,-17 0 16,-1 0-16,-17-88 15,0 106-15,-18-106 16,35 106-16,-17 0 0,-1 0 16,1-1-16,0-16 0,0 16 15,-36-69 1,36 69-16,0-16 0,-1 16 16,1 1-16,-18-18 0,-35-70 15,35 88-15,0 0 16,0-1-16,-70-69 15,52 87-15,1 1 16,-1-1-16,-17 18 0,17 0 16,-88-53-16,71 53 15,18 18-15,-18 0 0,-1 17 16,-69-35 0,87 36-16,0-1 0,1 18 15</inkml:trace>
  <inkml:trace contextRef="#ctx0" brushRef="#br0" timeOffset="-94190.812">11095 7655 0,'-18'-17'16,"18"34"46,18 19-46,0-1-16,34 35 15,-16-34-15,52 52 16,-35-18-16,17-17 16,1 18-16,70 88 15,-70-71-15,87 71 16,-69-71-16,-19-18 0,18 19 16,36 34-16,-54-52 15,-34-36-15,17 18 0,-18-18 16,-18 0-16,19 18 15,-19-17-15,-17-19 16,-17-17 0</inkml:trace>
  <inkml:trace contextRef="#ctx0" brushRef="#br0" timeOffset="-93489.448">11095 8096 0,'0'0'0,"0"18"0,0-36 31,18 1-15,-1-19 0,-17 1-16,0 0 0,0-18 15,0 18-15,-17-71 16,-1 70-16,0-34 15,1 35-15,17 17 16,0 0-16,17 18 31,36 18-31,-18-18 16,36 35-16,0 1 16,-36-1-16,18-18 15,-18 1-15,0 0 16</inkml:trace>
  <inkml:trace contextRef="#ctx0" brushRef="#br0" timeOffset="-92538.05">12435 7955 0,'18'0'31,"0"0"-31,-1 18 16,1 35-1,-18-18-15,0 0 16,0 1-16,-18 52 15,1-53-15,-1 0 0,0-17 16,-17 17-16,18-17 0,-1-1 16,0-17-16,-35 0 15,36 0-15,-19-17 16,19-1-16,17-17 16,-18 17-16,18 1 15,53-19-15,-18 36 16,1 18-16,-1-18 15,0 35-15,0-17 16,1 0-16,17 17 16,-36-18-16,1 1 15,0 0-15,-1-1 0</inkml:trace>
  <inkml:trace contextRef="#ctx0" brushRef="#br0" timeOffset="-91798.082">12912 7691 0,'-18'0'62,"0"17"-62,1 1 16,-1-1-16,0 1 15,-17 0-15,18-1 0,-1 19 16,0-19-16,18 19 16,0-19-1,0 1-15,18 0 16,0-1-16,-1-17 0,1 18 0,52-1 15,-52 1 1,0 0-16,35-1 16,-36 1-16</inkml:trace>
  <inkml:trace contextRef="#ctx0" brushRef="#br0" timeOffset="-90742.449">13123 7708 0,'0'-17'16,"0"34"30,0 18-30,0-17-16,18 35 16,-18-35-16,0-1 0,0 19 15,0-19-15,0 1 0,18 0 16,-18-1-16,17 1 16,1-18-1</inkml:trace>
  <inkml:trace contextRef="#ctx0" brushRef="#br0" timeOffset="-90452.177">13388 7902 0,'0'18'0,"0"0"16,0 17 0,-18-35-1,18 17-15,-17 19 16,-1-19-16,0 1 15,18 0-15,-17-18 16</inkml:trace>
  <inkml:trace contextRef="#ctx0" brushRef="#br0" timeOffset="-90075.38">13494 7761 0,'35'-18'15,"-17"1"-15,-1 17 16,1 0-16,-18 17 15,18 1 1,-18 35 0,0-35-16,0-1 0,0 19 15,-18-1 1,18-17-16,0-1 16,18-17-1,-1 18 1,1-18-16,0 0 0,-1 0 15,1 0-15,-1 0 16</inkml:trace>
  <inkml:trace contextRef="#ctx0" brushRef="#br0" timeOffset="-89778.365">13705 7673 0,'0'0'15,"18"0"1,0 0 0,35 35-16,-36-35 15,1 18-15,17 17 16,-17-17-16,-1 35 15,1-18-15,-18-17 16,0 17-16,-18-17 0,1 34 16,-1-16-16,1-19 15,-19 19-15,19-19 0,-1 1 16</inkml:trace>
  <inkml:trace contextRef="#ctx0" brushRef="#br0" timeOffset="-88940.664">13688 7673 0,'0'-18'0,"0"1"15,0-1 1</inkml:trace>
  <inkml:trace contextRef="#ctx0" brushRef="#br0" timeOffset="-88550.126">13688 7673 0,'-18'-71'16,"36"142"-16,-53-142 0,17 71 47,0 0-16,36 18 0,0 17-15,-1-17-16,1 0 0,35 34 16,-36-16-16,36 17 15,-17-36 1,-19 1-16,1 17 0,17-17 15,-17 0-15,-18-1 0,17 1 0,1-1 16,-18 1 31,-18-18-31,1 0-16,-19 18 15,36-1-15,-35 1 16,18 0-16,-19 17 15,19-17-15,-1-1 16,0 18 0,1-17-16,-1 0 0,18-1 15</inkml:trace>
  <inkml:trace contextRef="#ctx0" brushRef="#br0" timeOffset="-80425.855">13511 9490 0,'0'-18'0,"0"0"31,-17 18-15,17-17-16,-18-1 15,0 1 1,1 17-1,-1 0-15,1-18 16,-1 18-16,-17-18 16,17 18-16,-17-17 15,17 17-15,-17-18 16,17 18 0,-17-18-16,0 18 15,-18 0-15,35 18 16,-17-18-16,-18 18 15,18-18-15,-36 17 16,36-17-16,-1 18 16,1-18-16,0 18 0,0-18 15,-36 17-15,36 1 16,0-18-16,-54 17 16,54 1-16,-35 0 15,34-1-15,1-17 16,0 18-16,-1 0 0,1-18 15,-35 35-15,34-35 16,1 18-16,0-1 0,-1 1 16,1-1-16,-18 19 15,18-19-15,0 19 0,-1-19 16,-52 36 0,18 0-16,34-35 15,1 17-15,-35 18 16,17-18-16,17-17 15,1 17-15,-18 36 16,18-36-16,-36 36 16,54-36-16,-36 35 15,18-34-15,-1 34 16,1-34-16,0 34 16,17-35-16,0 36 15,1-36-15,17 18 0,-18 18 16,18-18-1,0-18-15,0 0 0,0 18 16,0-18-16,-18 54 16,18-54-16,0 18 0,0 0 15,0-18-15,0 71 16,0-53-16,0 0 16,0-1-16,0 1 0,0 53 15,0-53-15,-17 71 16,17-71-16,0-1 15,0 1-15,0 0 16,17 18-16,-17-18 0,0 53 16,0-53-16,0 17 15,0-17-15,0 0 0,0 0 16,0 70-16,0-70 16,0 0-16,-17 0 0,17 0 15,0 53 1,0-53-16,-18 0 0,18 0 15,0-18-15,0 71 16,0-53-16,0-1 0,-17 1 16,17 0-16,0 53 15,0-53-15,17 0 0,-17-18 16,0 53 0,0-35-16,0-17 0,0 17 15,18 35-15,-18-53 16,0 18-16,0 35 15,0-35-15,0 0 0,17 35 16,-17-35 0,0-18-16,0 18 15,0 0-15,0 0 0,18 35 16,-18-35-16,18 53 16,-1-53-16,-17 0 15,18-18-15,-18 18 0,18 53 16,-1-53-16,-17-18 15,18 18-15,0-18 0,-1 54 16,1-37-16,0 37 16,-1-54-16,1 18 15,-18 0-15,35 35 16,-35-35-16,18 0 16,-1-18-16,1 53 15,0-35-15,-1-18 0,1 1 16,0 17-16,-18-18 0,17 0 15,1 18-15,17 18 16,-17-36-16,-1 0 16,19 36-16,-19-54 15,1 19-15,0-1 0,17 0 16,0 36 0,0-36-16,-17 0 0,0-17 15,35 53-15,-18-54 16,18 54-16,-36-54 15,19 1-15,17 35 16,-18-18-16,-17-17 0,17-1 16,0 19-16,18-1 15,-18-17-15,1-1 16,-1 1-16,0 0 0,0-1 16,36 1-16,-36 0 15,1-1-15,-1 1 0,0-18 16,53 17-1,-52 1-15,-1-18 0,18 0 16,-18 18-16,53-18 16,-53 0-16,1 0 0,34 17 15,19-17 1,-54 0-16,0 0 0,0 0 16,54 0-1,-37 0-15,-16-17 0,17 17 16,0-18-16,35 0 15,-35 1-15,0-1 0,0 1 16,-18-1-16,71 0 16,-53 1-16,-18-1 0,18 0 15,-18 1-15,53-19 16,-53 19-16,18-19 16,-17 19-16,17-18 0,35-36 15,-53 36 1,18-1-16,-18-16 0,18 16 15,-18-17-15,1 0 0,17 1 0,17-54 16,-35 35 0,36-52-16,-36 52 15,1 1-15,-19-1 0,19 0 16,16-87-16,-16 69 16,-19 19-16,19-18 15,-19 0-15,36-89 16,-35 89-16,-1 0 0,1 0 15,0-18-15,35-71 16,-36 72-16,1 16 0,0 1 16,-1-18-16,18-70 15,-17 88-15,0 0 16,-1-1-16,1 1 0,17-88 16,-17 88-16,-18-1 15,18 1-15,-1 18 0,-17-19 16,18 1-16,-18 0 0,0-71 15,0 89 1,0-71-16,-18 70 16,18 0-16,-17 19 0,-1-19 15,18 0-15,-18 19 0,1-19 16,-1-52 0,0 70-16,1-71 15,-1 54-15,0 17 0,18-18 16,-17 18-16,-1 0 0,-17-70 15,35 70-15,-18 0 16,-35-53 0,36 53-16,-1 0 0,-17 0 15,17 0-15,-35-52 16,36 52-16,-19 0 0,1 0 16,17 0-16,-17 0 0,0 0 15,0 0-15,-18-53 16,17 53-16,-34-52 15,52 52-15,-17-18 16,0 18-16,-1-17 16,1 17-16,0 0 0,0 0 0,-18-18 15,-36-34-15,37 52 16,-54-53-16,35 71 16,18-18-16,-17 17 15,-1 1-15,-70-36 16,70 36-16,1 18 0,-1-19 15,1 19-15,-71-1 16,70 0-16,1 18 0,17-17 16,-53 17-1</inkml:trace>
  <inkml:trace contextRef="#ctx0" brushRef="#br0" timeOffset="-77350.183">14340 7638 0,'-17'-18'15,"-1"18"-15,1 0 0,34 18 47,36 17-31,0-17-16,53 34 16,-53-16-16,17-1 0,1 0 15,105 54-15,-88-37 16,106 54-1,-88-53-15,0 0 0,141 71 16,-123-72-16,17 1 16,-18 0-16,1 0 0,123 35 15,-142-35 1,1-17-16,0-1 0,-35 0 16,17 0-16,18 18 15,-53-35-15,-1 0 16</inkml:trace>
  <inkml:trace contextRef="#ctx0" brushRef="#br0" timeOffset="-76805.735">14587 8026 0,'-17'-36'16,"34"72"-16,-52-89 0,-18 18 15,36-1 1,-36-17-16,35 18 16,-17-36-16,17 36 15,0-35-15,18 52 16,-17-35-16,17 35 16,17 1-1,19 17-15,34 17 16,-17-17-16,0 0 15,18 18-15,-1-18 0,1 18 16,-1-18-16,1 0 16,52 0-16</inkml:trace>
  <inkml:trace contextRef="#ctx0" brushRef="#br0" timeOffset="-76099.901">16757 7743 0,'0'-35'0,"0"70"0,18-87 15,-1 52 1,-17 35 0,18-18-16,-18 36 15,0 0-15,0-17 0,0 69 16,-18-69-16,-35 52 16,18-70-16,-18 34 15,35-52-15,-17 0 16,0 0-1,17-17-15,18-1 0,-17-17 16,34-18-16,1 35 16,35 1-16,-18-1 15,18 36 1,0-18-16,18 35 16,-36-17-16,-18-1 0,19 1 15,17 17-15,-53-17 16,17-1-16</inkml:trace>
  <inkml:trace contextRef="#ctx0" brushRef="#br0" timeOffset="-75471.556">17357 7567 0,'0'-18'15,"17"18"-15,-34 0 32,-1 0-32,0 0 15,1 18-15,-19 17 16,19-17-16,-18 17 15,17-17-15,18 0 16,0-1-16,0 1 16,0-1-16,18 19 15,-1-36-15,18 17 0,-17-17 16,17 18 0,1 0-16,-19-18 15,1 17-15,0-17 16</inkml:trace>
  <inkml:trace contextRef="#ctx0" brushRef="#br0" timeOffset="-75109.594">17568 7549 0,'0'18'47,"0"17"-32,18 1-15,-18-1 16,18 0-16,-18-17 0,17 17 16,-17-17-16,18-1 15,-18 1-15,18-18 16</inkml:trace>
  <inkml:trace contextRef="#ctx0" brushRef="#br0" timeOffset="-74920.09">17780 7779 0,'0'35'15,"0"-70"-15,-18 70 0,18-17 0,-17-1 0,17 1 16</inkml:trace>
  <inkml:trace contextRef="#ctx0" brushRef="#br0" timeOffset="-74569.794">17992 7585 0,'0'0'16,"35"-18"-16,-17 18 0,-18 18 16,0 17-1,0-17-15,-18 35 16,18-18-16,-18 0 15,18-17 1,18-1-16,0 1 0,-1-18 16,1 0-16,17 18 15,-17-18-15,17 17 16,-35 1 0,-35 17-1,17-17-15,-17-18 0,-36 35 16,54-17-16,-36-1 15,35-17-15,0 0 16</inkml:trace>
  <inkml:trace contextRef="#ctx0" brushRef="#br0" timeOffset="-73998.014">18186 7532 0,'0'0'0,"17"17"62,1-17-46,-18 18 0,18 0 62,-1-1-78,1 1 15,0 0-15,17-1 16,0 1-16,-17-18 16,-1 18-16,1-18 15,0 17-15,-1-17 0,-17 18 16,18-18-16,-18 17 15,-18 1 17,1 17-17,-1-17-15,0 0 0,1 17 16,-36 36 0,18-19-16,-1-16 0,1 17 15,0-18-15</inkml:trace>
  <inkml:trace contextRef="#ctx0" brushRef="#br0" timeOffset="-68094.446">9384 6897 0,'0'-18'16,"0"1"0,-18 17-16,1-18 15,-1 18 1,0 0-16,-17 0 16,0 0-16,17 18 15,1-18-15,-1 17 0,0 18 16,18-17-16,0 17 15,18-17-15,17 53 16,-17-54-16,35 36 16,-18-35-16,0-1 15,36 1-15,-36-18 16,-17 18-16,17-18 0,-17 0 16,-1-18-16,19 18 15,-36-18-15,-18 18 31</inkml:trace>
  <inkml:trace contextRef="#ctx0" brushRef="#br0" timeOffset="-67162.97">9296 6862 0,'0'-18'16,"17"0"-1,1 18-15,17 0 0,18-17 16,-35-1 0,17 18-16,-17 0 0,17 35 15</inkml:trace>
  <inkml:trace contextRef="#ctx0" brushRef="#br0" timeOffset="-64465.445">9278 6015 0,'0'-18'31,"0"36"110,0 17-126,0-17-15,0 35 16,18-18-16,-18 18 15,0-18 1,0-17-16,0 17 0,0-17 16,0 17-16,17 0 15,-17-17-15,0 0 16,18-1-16,-18 1 31,-18-36 0</inkml:trace>
  <inkml:trace contextRef="#ctx0" brushRef="#br0" timeOffset="-64019.801">9102 6174 0,'-18'0'0,"0"0"16,18 17-1,0-34 16,18-1-15,0 0 0,-1 1-1,1-1-15,0 0 0,17-17 16,-17 18-16,-18-1 16,17 0-16,1 1 15,-1 17 16,-17 17-15,18 1-16,0-18 0,-1 18 16,1-1-16,0 18 15,17-17-15,-17 0 16,-1-1-16,1 1 16</inkml:trace>
  <inkml:trace contextRef="#ctx0" brushRef="#br1" timeOffset="-44329.69">10425 4851 0,'-18'-18'16,"36"36"31,17-18-32,0 0-15,0 0 16,18 17-16,88-17 16,-52 18-16,87-18 15,-70 0-15,0 0 16,0 0-16,-1 0 0,1 0 16,-35 0-16,70-18 15,-88 18-15,35-17 16,-70 17-16,-1 0 0,-17-18 15,-17 18 1,-1-18-16</inkml:trace>
  <inkml:trace contextRef="#ctx0" brushRef="#br1" timeOffset="-44049.925">11712 4639 0,'18'18'0,"17"17"16,0-35-16,1 18 15,34 17 1,18 0-16,-17 0 16,-53-17-16,-1 17 15,-17-17-15,0 0 16,-17-1-16,-19 1 15,1 0-15,0-18 0,-36 35 16,36-35-16,-18 17 16,35 1-16</inkml:trace>
  <inkml:trace contextRef="#ctx0" brushRef="#br1" timeOffset="-42982.432">12524 4022 0,'0'0'0,"-18"0"0,18 17 31,18 54-16,-1-18-15,-17 17 0,18 124 16,0-88-16,-18 141 16,0-123-16,0-19 15,17 1-15,1 71 16,-1-124-16,-17 0 16,18-18-16,0 0 0,-18-17 0,17-1 15,1-17 1,-18-17-16</inkml:trace>
  <inkml:trace contextRef="#ctx0" brushRef="#br1" timeOffset="-42203.707">12559 4004 0,'0'0'0,"18"-18"31,34 18-15,1-17-16,53-1 16,-35 0-16,17 18 15,0-17-15,18 17 0,0-18 16,17 18-16,107 0 16,-125 0-16,107 18 15,-106-18-15,53 0 16,-106 0-16,52 0 15,-69 0-15,17 17 16,-36-17-16,19 18 16,-19-18-16,1 35 15,-18-17-15,17 35 16,-17-35-16,0 52 16,0-35-1,18 71-15,-18-53 16,18 53-1,-1-53-15,-17 17 0,36 89 16,-36-88-16,17-1 16,-17 19-16,18-19 0,-18 18 15,18-17-15,-1 70 16,1-88-16,17 53 16,-35-71-16,18 36 15,-18-36-15,0 0 16,-36-17-1,19-18-15,-18 17 16,-36-17-16,0 0 0,19 0 16,-142-17-1,88 17-15,-18-18 0,-17 18 0,-18 0 16,1 0-16,-1 0 16,0 18-16,18-1 0,18-17 15,34 18-15,19 0 0,17-18 16,0 0-1,35 0-15,36-18 0,17 0 16</inkml:trace>
  <inkml:trace contextRef="#ctx0" brushRef="#br1" timeOffset="-41163.397">13564 4551 0,'0'0'0,"0"-18"16,-17 1 0,-1-1-16,-53 18 15,36 18-15,-53-1 16,35 18-16,-17 18 15,52-17-15,0 34 16,1-52-16,34 52 16,19-52-16,34 35 15,36-18 1,-18 1 0,0-1-16,-52 0 15,-54-17 1,-35-1-1,18 1-15,-36 0 16,36-18-16,0 0 16,-18 0-16,35 0 15,0-18-15,18 0 0</inkml:trace>
  <inkml:trace contextRef="#ctx0" brushRef="#br1" timeOffset="-40473.879">13882 4198 0,'-18'0'15,"1"18"1,-1-1-1,-17 19-15,17-19 16,0 1-16,-17 17 16,17-17-16,18 17 15,0 0-15,18-17 16,0 0-16,17 35 16,0-36-16,-17 1 15,0-1-15,17 1 0,-18 0 0,1-1 16,0-17-16</inkml:trace>
  <inkml:trace contextRef="#ctx0" brushRef="#br1" timeOffset="-40002.097">13970 4251 0,'18'0'32,"-18"18"-17,17-1-15,1 1 16,0 0 0,-1-1-16,-17 1 15,0-1-15,0 1 16,0 0-16,-17 17 15,-1-17-15,18-1 16,-18-17 0,18 18-16,18 0 15,0-18-15,-1 0 16,-17 17-16,35-17 16,-17 0-16</inkml:trace>
  <inkml:trace contextRef="#ctx0" brushRef="#br1" timeOffset="-39583.985">14129 4233 0,'0'18'47,"35"0"-32,-17-1 1,17 1 0,-17 0-16,-1-1 0,19 1 15,-36-1-15,0 1 16,0 0 0,0-1-16,0 1 15,-36 0-15,36-1 16,-17 1-16,-1 0 0,-17 52 15,17-52-15</inkml:trace>
  <inkml:trace contextRef="#ctx0" brushRef="#br1" timeOffset="-33557.086">8908 9807 0,'0'-17'31,"17"17"-15,-17-18-16,18 0 15,0 1 1,-1-1-16,-17 0 16,18 1-16,17-19 15,-17 19-15,17-1 0,0-17 16,36-36 0,-18 54-16,-18-36 0,18 18 0,70-54 15,-70 54 1,71-71-16,-54 53 15,107-53-15,-89 36 16,124-89-16,-89 89 16,106-89-1,-105 88-15,105-87 16,-105 69-16,-18 19 0,17-18 16,71-53-16,-88 70 15,0 0-15,-18 1 16,18-1-16,70-70 15,-70 88-15,-18 0 0,0 0 16,1 1-16,-19-1 16,1 17-16,-18 1 0,-18 17 0,18-17 15,-18 17-15,18-17 16,-18 18-16,-17-1 16,17 0-16,-17 1 0,35-19 15,-36 36-15,-17-17 16,18 17-16,-36 0 31,1-18-15</inkml:trace>
  <inkml:trace contextRef="#ctx0" brushRef="#br1" timeOffset="-33255.19">12753 6879 0,'-18'0'16,"36"0"-16,-36-17 0,36 17 16,17-18-1,0 18-15,54 0 0,-54 0 16,18 0-16,-18 0 16,0 0-16,1 0 0,34 0 15,-52 0-15,0 18 16,-18-1-1,-18 1 1,0-18-16,-35 35 16,36-17-1,-1-1-15,0 1 16,1 0-16,17-1 0,-18 36 16,1-35-16</inkml:trace>
  <inkml:trace contextRef="#ctx0" brushRef="#br1" timeOffset="-32416.576">11342 6650 0,'0'-18'16,"17"36"-1,-17 17 1,0-17 0,0 35-16,0 0 0,-17 52 15,-1-52-15,1-17 16,-19 52-16,1-53 15,-18 0 1,18-17-16,-18 0 16,35-18-16,1 0 15,-1-18-15,0 0 0,18-17 16,0 17-16,0-17 0,53-18 16,-35 36-16,52-1 15,-34 18-15,34 35 16,-34-17-16,-1 0 15,18 34-15,-36-16 16,1-19-16,0 1 0,-1 17 16,-17-17-16,0 0 15</inkml:trace>
  <inkml:trace contextRef="#ctx0" brushRef="#br1" timeOffset="-31620.556">11730 6332 0,'0'18'16,"-35"0"-16,35-1 16,-36 19-1,19-19-15,-1 1 0,0-1 16,1 1-16,17 17 15,0-17 1,35 17-16,-17-17 16,-1 0-16,19-18 0,-19 17 15,1 1-15,35 0 16,-36-18-16,1 17 16,0-17-16,-1-17 15</inkml:trace>
  <inkml:trace contextRef="#ctx0" brushRef="#br1" timeOffset="-31326.676">11836 6350 0,'17'0'15,"1"-18"1,0 18-16,17 0 15,-17 18-15,-1-18 0,18 35 16,-35-17-16,0 0 16,0 17-1,0-18-15,0 1 16,0 0-16,0-1 16,0 1-16,0 0 15,18-1 1,0-17-16,-1 0 0,1 0 15,0 0 1</inkml:trace>
  <inkml:trace contextRef="#ctx0" brushRef="#br1" timeOffset="-31132.116">12171 6473 0,'0'36'16,"0"-19"-16,0 1 0,-18 17 16,18-17-16,-17 0 15,17-1-15,-18 1 0,18 0 16,-18-1 0</inkml:trace>
  <inkml:trace contextRef="#ctx0" brushRef="#br1" timeOffset="-30814.294">12294 6350 0,'18'18'31,"-18"-1"-15,18 1-16,-18 17 15,0-17-15,17 17 16,-17-17-16,0-1 15,18 1 1,0-18-16,-18-18 16</inkml:trace>
  <inkml:trace contextRef="#ctx0" brushRef="#br1" timeOffset="-30507.98">12435 6209 0,'18'0'15,"0"18"1,-18-1-16,17 1 0,19 17 16,-19-35-16,19 35 15,-19-35 1,1 0-16,-1 18 0,1-18 15,0 18 1,-18-1-16,0 1 16,-18 35-16,0-36 15,1 19-15,-1-19 16,18 19-16,-17-1 0,-19 18 16,19-18-16</inkml:trace>
  <inkml:trace contextRef="#ctx0" brushRef="#br1" timeOffset="-28924.558">13406 3246 0,'0'0'16,"0"-18"-16,-18 18 0,18 35 31,0 18-15,0 0-16,0 0 0,0 35 15,18-35-15,-18 35 16,17-70-16,-17 17 15,18 0 1,-18-17-16,0 0 0,17-18 16</inkml:trace>
  <inkml:trace contextRef="#ctx0" brushRef="#br1" timeOffset="-28584.153">13176 3457 0,'0'0'0,"0"-17"0,-17-1 16,17 0-1,0 1 1,17-1-16,19-17 15,-19-1-15,1 19 0,-1-18 16,36-36 0,-17 53-16,-19-17 0,1 0 15,0 17-15,-1 1 16,1-1-16,-1 18 0,1 0 16,17 53-1,-17-18-15,17 36 16,-17-36-16,17 0 15,-17-17-15,17 17 0,-17-17 0</inkml:trace>
  <inkml:trace contextRef="#ctx0" brushRef="#br1" timeOffset="-26793.04">12541 2417 0,'0'-18'16,"-17"18"-16,34 0 15,1 53 1,17 17-16,-17-34 16,-1-1-16,19-17 15,-19 17-15,1-18 0,17 1 16,-17 0-16,0-18 16,-1-18-16,1 18 15,-1-35-15,-17 17 16,18-17-16,-18 17 0,0-52 15,0 34-15,-18 1 16,18 18-16,0-1 16,-17 18-16</inkml:trace>
  <inkml:trace contextRef="#ctx0" brushRef="#br1" timeOffset="-26615.569">13035 2522 0,'0'0'16,"18"36"-16,-18-19 0,0 1 15,17 0 1,1-1 0,0 1-16,-1-18 15</inkml:trace>
  <inkml:trace contextRef="#ctx0" brushRef="#br1" timeOffset="-26493.744">13053 2311 0,'17'0'15</inkml:trace>
  <inkml:trace contextRef="#ctx0" brushRef="#br1" timeOffset="-26227.496">13300 2399 0,'0'0'15,"-18"0"-15,18 18 0,-18 17 16,18-18-16,0 1 0,0 0 15,18-1-15,17 19 16,-17-19-16,0-17 16,17 18-16,-17-18 15,-18 18-15,-18-1 16,-17 1 0,17-1-16,-35-17 15,35 18 1,1-18-16</inkml:trace>
  <inkml:trace contextRef="#ctx0" brushRef="#br1" timeOffset="-26059.907">13547 2522 0,'0'0'31,"17"36"-31,-17-19 0,18 19 16,-18-19-16,18-17 0,-1 0 16</inkml:trace>
  <inkml:trace contextRef="#ctx0" brushRef="#br1" timeOffset="-25914.416">13529 2328 0,'0'0'0,"18"0"15</inkml:trace>
  <inkml:trace contextRef="#ctx0" brushRef="#br1" timeOffset="-25737.363">13741 2452 0,'35'0'15,"-70"0"-15,88 0 0,-18-18 0,18 1 16,-36 17-16,1-18 16,0 18-16,-1 0 0,-17-18 15,-17 18 1</inkml:trace>
  <inkml:trace contextRef="#ctx0" brushRef="#br1" timeOffset="-25542.346">13811 2187 0,'0'0'16,"0"71"-16,0-18 0,18-18 0,-18 53 15,18-53 1,-18 18-16,35 0 16,-18-17-16,19-1 15,-19-18-15</inkml:trace>
  <inkml:trace contextRef="#ctx0" brushRef="#br1" timeOffset="-24551.603">14288 2293 0,'-18'0'16,"0"0"-16,-17 0 15,17 18-15,1-1 16,-1 1-16,18 0 0,-18-1 16,18 1-16,0 0 0,18-1 15,17 18-15,1-17 16,-1 0-16,-17-1 0,17 1 16,35 0-1,-52-18-15,0 17 0,-18 1 16,-53 0-1,17 17-15,-52 0 16,53 0-16,-53 18 16,35-17-16</inkml:trace>
  <inkml:trace contextRef="#ctx0" brushRef="#br1" timeOffset="-19130.283">13829 6914 0,'0'-17'0,"0"-1"16,0 36-1,18 35 1,-18-18 0,17 36-16,18 87 15,-17-52-15,-18 159 16,0-107-16,-18 195 15,18-159-15,-35 106 16,35-176-16,0-19 16,0-34-16,0 52 15,0-70-15,18 0 16,-18-35-16,0 0 0,0-36 16,0 0-1</inkml:trace>
  <inkml:trace contextRef="#ctx0" brushRef="#br1" timeOffset="-18618.902">13670 7020 0,'-17'53'16,"34"-106"-16,-52 141 0,35-70 16,0 0-16,18-18 0,-1-18 15,1 18 1,-1-35-16,1 17 0,0-17 16,17-36-16,-17 36 15,-1 0-15,1 0 0,0 17 16,-1-35-16,1 35 15,-1 18-15,-17 18 16,18 0 0,0 17-16,-1 0 0,1 0 15,0-17-15,17 17 16,0-17-16,-17 0 0,17 17 0,0-17 16,1-18-16,17 35 15,-18-35-15</inkml:trace>
  <inkml:trace contextRef="#ctx0" brushRef="#br1" timeOffset="-18162.785">14676 6526 0,'0'0'16,"0"36"-16,0-19 0,0 19 15,0 52 1,0-35-16,-18-18 0,18 18 15,-18-18-15,1-17 0,17 17 16,-18-17-16,-17-1 16,17-17-16,0 0 15,18-35 1,-17 17-16,17 1 0,17-18 16,1 17-16,-18 0 15,18 18-15,-1 0 0,1 18 16,0-18-16,-1 18 0,1-1 15,0 1-15,-1-1 16,-17 1-16,18 0 0,-1 17 16,1-35-16,-18 18 15,18-18-15</inkml:trace>
  <inkml:trace contextRef="#ctx0" brushRef="#br1" timeOffset="-17802.328">14993 6438 0,'-18'0'15,"1"18"1,-1-18-16,-17 35 16,35-17-16,0-1 0,-18 1 15,18 17 1,36 18-16,-36-35 15,17 0-15,1-18 0,-1 17 16,19 1-16,-19-18 16</inkml:trace>
  <inkml:trace contextRef="#ctx0" brushRef="#br1" timeOffset="-17523.084">15117 6438 0,'0'0'15,"17"0"-15,1 0 16,-1 18 0,1 17-1,0-17-15,-18-1 0,0 1 16,17 17-16,-17-17 15,0 0-15,-17-1 16,17 1-16,17-18 16,-17 18-1,18-18-15,0 0 16,-1 0 0</inkml:trace>
  <inkml:trace contextRef="#ctx0" brushRef="#br1" timeOffset="-17334.583">15381 6650 0,'0'0'16,"0"18"-16,0-1 0,-18 18 16,18-17-1,0 0-15,18-18 31</inkml:trace>
  <inkml:trace contextRef="#ctx0" brushRef="#br1" timeOffset="-17094.926">15452 6456 0,'17'0'15,"1"0"-15,0 35 16,-1-35-16,-17 18 16,18-1-16,-18 19 0,0-19 0,0 1 15,0 0-15,0 17 16,0-17-16,0-1 16,18-17-1,-1 0 1,1 0-16</inkml:trace>
  <inkml:trace contextRef="#ctx0" brushRef="#br1" timeOffset="-16716.94">15646 6332 0,'0'-17'15,"0"34"-15,-18-34 0,36 17 32,-1 17-17,19 19-15,-19-19 16,19 19-16,-1-19 15,0 1-15,-17-1 16,35 1 0,-36 0-16,1-1 15,-18 1 1,0 0-16,-18-1 16,-17 19-16,35-19 15,-35 1-15,17 0 0,0-1 16,1 18-1,-1-17-15</inkml:trace>
  <inkml:trace contextRef="#ctx0" brushRef="#br1" timeOffset="-15771.285">15275 7391 0,'0'-18'47,"18"36"47,35 17-94,-18 0 16,18 18-16,106 71 15,-53-54-15,-1 18 0,37 1 16,-1 16-16,141 72 16,-141-71-16,159 52 15,-159-69-15,-18-19 16,107 54-16,-142-71 15,0-1-15,-17-16 16,-36-1-16,18 0 16,-35-17-16,-36-18 15,-35-18 1,18-17-16,-1 17 16</inkml:trace>
  <inkml:trace contextRef="#ctx0" brushRef="#br1" timeOffset="-15348.69">15311 8184 0,'0'18'0,"17"-36"15,1 1-15,-1-1 16,-17-17-16,18-18 0,17-53 16,-35 53-16,0-70 15,-17 52 1,17 1-16,-18-1 0,18 1 15,-18 17-15,1-53 16,17 71-16,-18 17 0,18 0 16,18 1-16,17 17 15,0 35-15,1-17 16,34 17-16,1 0 0,-1-17 16,1 17-16,-1 0 0,1 1 15,0-1-15,52 18 16,-88-36-16,18 19 15</inkml:trace>
  <inkml:trace contextRef="#ctx0" brushRef="#br1" timeOffset="2160.129">9666 2575 0,'18'0'110,"-18"-17"-95,17 17-15,1 0 16,0-18 15,-1 18 1,1 0-17,0 0 110,-1 0-125,1 0 16,0 0-16,-1 0 15,1 0-15,-1 0 0,19 0 16,-19 18 0,36-18-1,-35 17-15,0-17 0,17 18 16,0-18-16,-17 18 0,52-1 16,-34 1-16,-1-18 15,-18 17-15,54 19 16,-53-19-16,35 19 15,-18-19-15,-17 19 16,34-1-16,-16-17 16,-19 17-16,36 0 15,-17 0-15,-19-17 0,36 35 16,-35-35-16,-1 17 16,36 18-1,-35-18-15,0 0 0,-1-17 16,1 17-16,17 36 15,-17-36-15,-1 18 0,1-18 16,0 1-16,17 52 16,-17-53-16,-18 0 0,17 18 15,19 18 1,-19-18-16,1-18 0,17 0 16,-17 18-16,-1-18 0,19 54 15,-19-36-15,1-18 16,0 0-16,-18 18 0,17-18 15,18 53 1,-35-52-16,36 52 16,-19-53-16,19 36 15,-19-36-15,-17 0 16,18 1-16,0-1 0,17 35 16,-18-34-16,1 17 15,0-36-15,17 36 16,-35-35-16,18 17 15,-1-17-15,1 17 16,0 0-16,-18-17 0,17 0 16,1 17-1,0-18-15,-18 1 0,17 0 16,1-1-16,-1 19 16,1-36-16,-18 17 15,18 1-15,-1 0 16,1 17-16,-18-17 15,35 17-15,-17 0 16,0-17-16,-1-1 16,1 1-16,-1 0 15,1-18-15,0 35 16,-1-17-16,1-18 0,0 35 16,-1-35-16,-17 17 15,18 1-15,0 0 16,-1-1-16,1 1 15,-1 0-15,1-1 16,0-17-16,-1 18 16,-17 0-16,18-18 15,0 17 1,-1 1-16,1-18 16,-18 17-16,18-17 15,-1 0 1,-17 18-1,18-18-15,0 18 16,-1-18-16,-17 17 16,18-17-16,-1 0 15,1 18 1,0-18-16,17 18 16,-17-18-1,-1 17-15,1-17 16,0 18-16,-1-18 15,1 0-15,-18 18 16,17-18-16,1 0 16,0 0-1,-18 17-15,17-17 16,1 0-16,0 0 0,-1 0 16,1 0-1,0 0 1,-1 0-16,1 0 15,-1 0-15,19 0 16,-19 0-16,1 0 16,17 0-1,-17-17-15,0 17 16,-1-18-16,1 0 16,0 1-1,-18-1-15,17 18 0,-17-18 16,18 1-16,-1-1 15,-17 0 1,18 18-16,-18-17 16,0-1-16,18 18 15,-18-17 17,0-1-17,-18 0 1,0 1-16,1-1 15,-1 0 1,1 18-16,-1 0 16,0 0-16,1 18 15,-1-18-15,36 0 47,-1 0-31,1 0-1,0 0-15,34-18 16,-34 18-16,0 0 16,-1 0-1,1 18-15,-18 0 16,0-1-16,18 1 0,-18 17 16,-18 0-16,18-17 15,0 0-15,0-1 16,0 1-1</inkml:trace>
  <inkml:trace contextRef="#ctx0" brushRef="#br1" timeOffset="3997.916">13794 6368 0,'0'-18'16,"0"0"15,-18 18-15,0 0-16,1-17 15,-1 17 1,-17 0-16,0 17 16,-1-17-16,19 18 15,-36 17-15,35-35 16,0 36-16,18-19 16,0 1-16,0 17 0,0-17 15,18 17 1,0-17-16,-1-1 0,19 1 15,-19 0-15,54-1 16,-36 1-16,36-18 16,-36 0-16,0-18 15,-17 18-15,-1 0 16,1 0-16,-36 0 31</inkml:trace>
  <inkml:trace contextRef="#ctx0" brushRef="#br1" timeOffset="7706.967">13653 5786 0,'0'17'62,"0"1"-62,0-1 16,0 19-16,0-1 16,0 0-16,0-17 15,17 0-15,-17-1 16,0 1-16,0 0 0,0-1 15,0 1 1,18-18 0</inkml:trace>
  <inkml:trace contextRef="#ctx0" brushRef="#br1" timeOffset="8065.421">13494 5997 0,'0'0'0,"0"-17"31,0-1-15,0 0-16,17 1 15,-17-1-15,0 0 16,18 18-16,0-35 16,-18 17-1,17 1-15,1-1 16,-18 1 0,18 17-16,-1 0 15,1 0-15,0 0 16,-1 17-16,18 1 15,-17-1-15,17 1 0,1 17 16,-1-17 0,-17 0-16</inkml:trace>
  <inkml:trace contextRef="#ctx0" brushRef="#br1" timeOffset="10659.884">12806 2840 0,'0'0'0,"17"0"32,54 18-17,-18-18 1,18 0-16,87 0 16,-70 17-16,1-17 0,-1 0 15,0 0-15,88 0 16,-105 0-16,0 0 0,-19 18 15,-16-18-15</inkml:trace>
  <inkml:trace contextRef="#ctx0" brushRef="#br2" timeOffset="16172.122">14870 4727 0,'17'0'15,"54"18"1,-18-18-16,123 0 16,-52 0-16,123 0 15,-106 0-15,0-18 16,141 1 0,-159 17-16,1 0 0,-36-18 15,0 18-15,71 0 16,-106 0-16,-18 0 0,1 0 15,-19 0-15,1 0 16,-18-18-16</inkml:trace>
  <inkml:trace contextRef="#ctx0" brushRef="#br2" timeOffset="16438.831">16669 4427 0,'0'0'16,"35"36"-16,0-19 0,54 19 16,-37-1-16,19-18 15,35 36 1,-53-35-16,0 0 0,-36-1 16,19 19-16,-36-19 15,-18 19-15,-17-36 16,-36 17-16,18 1 15,-35-1 1,53-17-16,-1 18 0,19-18 16,17 18-16</inkml:trace>
  <inkml:trace contextRef="#ctx0" brushRef="#br2" timeOffset="17073.654">17745 4092 0,'0'53'16,"17"0"-16,1 88 16,-18-53-16,18 18 15,-18 18-15,17 123 16,1-124-16,-18-17 0,18 0 15,-1-36-15,1 1 16,-1-1-16,1-34 0,0-1 0,-1-17 16,-17-1-16,18-17 15</inkml:trace>
  <inkml:trace contextRef="#ctx0" brushRef="#br2" timeOffset="17656.705">17674 4145 0,'0'0'0,"18"-17"15,-1-1-15,1 18 0,0 0 16,52-18-16,-17 18 15,18 0-15,-1 0 0,19 0 16,16 0-16,1 0 16,18 0-16,-1 0 0,18 0 0,0-17 15,124-1 1,-142 18-16,1-18 0,-18 18 16,88-17-16,-124 17 15,-17 0-15,0 35 16,-18-17-16,-17 35 15,-18 17 1,-18-17-16,18 0 16,0 17-16,0-17 0,0 18 0,18 70 15,0-70-15,17 87 16,-17-87-16,17 88 16,-35-89-1,18 1-15,-1-1 16,1-17-16,-1 0 0,1 0 0,-18-18 15,0 36-15,-18-53 16,-34 34-16,-1-34 16,0 0-16,-71-1 15,36 1-15,0-18 16,-36 0-16,-140 0 16,105 0-16,0 0 0,18 0 15,0 18-15,18-18 0,34 0 16,36 0-16,-17-18 15</inkml:trace>
  <inkml:trace contextRef="#ctx0" brushRef="#br2" timeOffset="18196.04">18785 4710 0,'0'0'16,"-17"-18"-16,17 0 15,-35 18-15,-18 0 16,17 0-16,1 18 15,17 0-15,-17 35 16,17-36-16,18 1 0,0 17 16,36 18-1,-19-18-15,19-17 0,-19 17 16,19-17-16,-19 17 0,19-17 16,-19 17-16,1 0 15,-18-17-15,0 0 16,-18-1-16,-17-17 15,0 18-15,-36-18 16,36 0-16,-1 0 0,-34-18 16,52 18-16</inkml:trace>
  <inkml:trace contextRef="#ctx0" brushRef="#br2" timeOffset="18530.431">18944 4392 0,'-17'18'31,"-19"-18"-16,36 17 1,-17 1-16,-1 17 16,18-17-16,0 35 15,18-36-15,17 19 16,-17-19-16,34 19 16,-16-36-16,-1 17 15,-17-17-15,35 0 16,-36-17-1</inkml:trace>
  <inkml:trace contextRef="#ctx0" brushRef="#br2" timeOffset="18885.874">19156 4304 0,'17'0'15,"-34"0"-15,52 0 0,-17 0 16,-1 18-16,1-18 16,-18 17-16,18-17 15,-18 18-15,17-1 0,-34 19 16,17-19 0,-18 1-1,18 0-15,0-1 16,0 1-1,18 17 1,-1-17-16,1-1 0,-18 19 16,0-19-1,-18-17 1,1 18 0,-1-18-16,0 0 0,1-18 15,-1 18 1</inkml:trace>
  <inkml:trace contextRef="#ctx0" brushRef="#br2" timeOffset="19376.19">19438 4286 0,'0'18'31,"18"0"-15,-1-1-16,19 18 15,-1-17-15,-17-18 0,-1 18 16,36-1-1,-35-17-15,-1 0 0,1 18 0,-18 0 16,-18-1 0,1 1-1,-1 0-15,-17 17 16,17-18-16,-17 36 16,17-35-16,1 17 15,-1-17-15</inkml:trace>
  <inkml:trace contextRef="#ctx0" brushRef="#br2" timeOffset="20954.18">14693 2434 0,'0'0'0,"0"-17"31,18 17-31,-1 0 0,1-18 16,17 18-16,-17 0 16,17 0-16,1 0 0,34 0 15,-35 18-15,18-18 16,18 35-16,-18-18 15,-18 1-15,18 0 16,-18-1-16,1 19 0,-1-19 0,35 36 16,-34-18-1,-1 1-15,0-1 0,1 0 16,-1-17-16,18 53 16,-18-36-16,18 53 15,-18-53-15,-17 1 0,17 16 16,0-16-16,18 52 15,-17-53-15,-1 0 16,0 18-16,-17-17 0,52 52 16,-34-35-16,-1-18 15,35 71-15,-52-53 16,53 53-16,-36-53 16,18 35-1,-18-35-15,0 0 16,1 0-16,-19-1 0,19 1 0,-1 0 15,-18 0-15,36 53 16,-35-71-16,35 71 16,-35-53-16,17-18 0,0 71 15,-17-71 1,35 71-16,-36-70 16,1 16-16,0 1 0,-1-17 15,19 52-15,-19-53 16,1 0-16,-1 1 15,1-1-15,0 0 0,17 18 16,-17-18-16,-1 1 16,1-19-16,17 54 15,-17-36-15,17 18 16,-17-18-16,-1 1 0,1-1 16,35 18-1,-35-18-15,35 36 16,-18-54-16,18 36 15,-18-17-15,0-19 16,18 36-16,18 0 16,-36-35-16,36 35 15,-36-36-15,53 18 16,-53-35-16,54 18 16,-54-18-16,35 0 15,-34 0-15,-1-18 16,18 18-1,-36 0-15,19-17 0,-19 17 16,-17-18-16,18 18 0,-18-17 16,18 17-16,-18-36 15,17 19-15,-17-19 16,18-17 0,0 36-16,-18-1 0,17 18 15,-17-17-15,0-1 0,18 0 16,-1 18-16,-17-17 15,0-1-15,18 18 16,-18-18 0,-18 1-1,1 17-15</inkml:trace>
  <inkml:trace contextRef="#ctx0" brushRef="#br2" timeOffset="21177.275">18397 5803 0,'18'0'16,"17"-17"-1,-17 17-15,17-18 0,18-17 16,-35 35-16,35 0 16,-36 17-1,-17 1-15,18 17 16,-18 0-16,0 1 15,18-19-15,-18 19 16,0-19-16</inkml:trace>
  <inkml:trace contextRef="#ctx0" brushRef="#br2" timeOffset="22339.245">19138 5821 0,'0'0'0,"0"17"31,0 36-15,18 0-16,-18 36 15,17-19-15,-17-17 16,0-18-16,18 71 15,-18-35-15,0-54 16,18 19-16,-1-19 16,1-17-1,-18-35 1</inkml:trace>
  <inkml:trace contextRef="#ctx0" brushRef="#br2" timeOffset="22934.362">18927 5997 0,'0'-17'47,"17"-19"-47,18 1 15,-17 0-15,0-1 16,-1 19-16,1-1 0,0-17 16,-1 0-1,1 35-15,0-18 16,-1 18-16,1 18 16,-1-1-16,19 36 15,-19-35-15,19 17 0,-1 18 16,0-35-16,-17-1 15,17 19-15,-17-19 16,-1 1-16,19 0 16</inkml:trace>
  <inkml:trace contextRef="#ctx0" brushRef="#br2" timeOffset="23451.738">19121 6650 0,'0'0'0,"-36"0"0,19 0 0,-36 0 15,17 18 1,1 17-16,18 0 16,17 0-16,0-17 15,0 17-15,17 1 0,18-19 16,18 1-16,0-1 0,71 1 15,-54-18-15,36-18 16,-53 18-16,-18-17 16,-17 17-16,0 0 0</inkml:trace>
  <inkml:trace contextRef="#ctx0" brushRef="#br2" timeOffset="24658.242">15099 8943 0,'18'0'32,"34"0"-17,-16 0-15,34-18 0,89-35 16,-53 0-16,17 1 15,1-1-15,193-88 16,-140 70-16,17-17 16,0 0-16,229-71 15,-211 71-15,211-89 16,-229 107-16,0-19 16,-17 1-16,-19 18 0,89-54 15,-159 71-15,18 18 16,-88 17-16,0 1 15,-18-1-15</inkml:trace>
  <inkml:trace contextRef="#ctx0" brushRef="#br2" timeOffset="24867.297">18609 7267 0,'71'-17'0,"-142"34"0,177-34 15,-18 17 1,-53 0-16,1 0 0,-1 17 16,-17 1-16,-1 0 0,1 34 15,-36-34-15,1 53 16,-1-36-16,18 0 16,-18 0-16</inkml:trace>
  <inkml:trace contextRef="#ctx0" brushRef="#br2" timeOffset="25153.057">19226 7514 0,'0'0'0,"-17"35"0,17 18 16,-18 124 0,0-71-16,1 176 15,17-141-15,0 106 16,17-141-16,1 35 16,0-71-16,-1 1 15,-17-53-15,18-1 16,0-34-16,-1-1 15</inkml:trace>
  <inkml:trace contextRef="#ctx0" brushRef="#br2" timeOffset="25342.059">18979 7514 0,'0'18'0,"18"-1"16,0 19-16,-1-19 15,1 1 1</inkml:trace>
  <inkml:trace contextRef="#ctx0" brushRef="#br2" timeOffset="25737.516">18962 7638 0,'0'0'15,"-18"0"-15,18 17 0,-17-17 16,34 0 0,1-35-1,17 35 1,0-35-16,36-1 15,-53 19-15,34-1 16,-34 18-16,0 0 16,-1 18-16,1-1 0,0 19 15,-1-1-15,1 0 16,17 18-16,1-35 16,-1-1-16</inkml:trace>
  <inkml:trace contextRef="#ctx0" brushRef="#br2" timeOffset="26132.399">19632 7461 0,'0'0'16,"18"0"-16,70 53 15,-18-18 1,1 18-16,35 18 0,123 88 15,-105-89-15,140 89 16,-140-71-16,17-17 16,123 52-16,-140-52 15,-18-18-15,-18 0 0,71 17 16,-89-52-16,18 17 16,-70-35-1,-36 0-15</inkml:trace>
  <inkml:trace contextRef="#ctx0" brushRef="#br2" timeOffset="26460.271">19914 8220 0,'0'0'15,"0"17"-15,0 1 16,0-36-16,0 1 16,0-19-16,0-16 0,0-1 15,-35-71-15,35 71 16,-18 0-16,18 0 0,-17-17 16,17-18-1,0 52-15,0 1 0,0 17 16,17 1-16,19 17 15,-1 0-15,53 0 16,-35 17-16,-18 1 0,18 0 16,0-1-16,0-17 0,-18 18 15,1-18 1</inkml:trace>
  <inkml:trace contextRef="#ctx0" brushRef="#br2" timeOffset="27088.091">21308 7267 0,'0'0'15,"0"18"-15,0 35 16,-18 0-16,-17 35 15,0-53-15,17 18 16,-17-18-16,-1 1 0,1-19 16,0 1-16,0 0 15,-18-1-15,17-17 16,19-17-16,17-1 16,0-17-16,35 17 15,36 0 1,-36 1-16,0 34 0,53 1 15,1 35 1,-54-35-16,-18 17 0,19-18 16,-1 19-16,-35-19 15,18 1-15</inkml:trace>
  <inkml:trace contextRef="#ctx0" brushRef="#br2" timeOffset="27466.602">21819 7056 0,'0'17'0,"-17"-17"16,17 18-16,-36-1 15,19 1-15,-19 17 16,19-35-16,-1 36 16,18-19-16,0 1 15,0 0-15,18-1 0,-18 1 16,17-18-16,1 18 0,17 17 15,-17-35-15,17 17 16,-17 1 0,0 0-16,-1-18 15</inkml:trace>
  <inkml:trace contextRef="#ctx0" brushRef="#br2" timeOffset="27867.19">22066 7038 0,'0'-18'15,"18"18"-15,17 18 16,0-18-16,-17 0 15,35 18 1,-35-1-16,-1-17 16,-17 18-16,0-1 0,-17 1 15,17 0-15,-18-1 16,18 1-16,-18 17 16,18-17-16,0 17 15,18-17-15,0 35 16,-18-36-1,17 1-15,1 0 0,-18-1 16,-18-17 0,-17 0-16,17 18 15,1-18-15,-1 0 16,0 0-16,1 0 0,17 18 16</inkml:trace>
  <inkml:trace contextRef="#ctx0" brushRef="#br2" timeOffset="28051.309">22437 7408 0,'-18'18'15,"36"-36"-15,-36 54 0,-17-1 16,17-17-16,0-1 0,-17 1 15,18-1-15,17 1 16,-18-18-16</inkml:trace>
  <inkml:trace contextRef="#ctx0" brushRef="#br2" timeOffset="28775.234">22595 7285 0,'18'-18'31,"17"18"-15,-17 0-16,17-17 15,-17 17-15,0 0 16,-18-18-16</inkml:trace>
  <inkml:trace contextRef="#ctx0" brushRef="#br2" timeOffset="28985.295">22684 7091 0,'0'35'16,"0"-17"-16,-18 17 0,18 18 15,0-18 1,0-17-16,0 17 0,18 18 16,-1-35-16,36 17 15,-35-35 1,-1 18-16,19-18 0,-19 0 0,1-18 16</inkml:trace>
  <inkml:trace contextRef="#ctx0" brushRef="#br2" timeOffset="29257.194">22878 7108 0,'17'18'16,"1"-18"-16,17 18 15,-17-1-15,17 1 16,-17 0-1,17-1-15,-17 1 0,17 0 16,-17-1-16,-1 19 16,-17-19-16,0 18 15,-17-17-15,-1 0 16,-17 17 0,-1-17-16,19-1 15,-1 1-15,-17 0 0,17-1 16</inkml:trace>
  <inkml:trace contextRef="#ctx0" brushRef="#br2" timeOffset="32788.402">8678 15663 0,'-17'0'0</inkml:trace>
  <inkml:trace contextRef="#ctx0" brushRef="#br2" timeOffset="33231.993">8573 15593 0,'0'0'15,"-18"-18"-15,0 1 0,-17-1 0,-18-35 16,18 35 0,-71 1-16,53-1 15,-106 0-15,71 18 16,-18 18-16,0 0 0,-17-1 15,-1 19-15,-87 69 16,87-34-16,18 17 16,-70 89-16,88-89 15,0-18-15,17 19 0,18-1 16,0 0-16,18 18 0,0 0 16,35 105-1,35-105-15,89 106 16,-19-106-16,19-18 0,-1-18 15,18-17-15,142 35 16,-125-70-16,19-18 0,-18 0 16,-1-18-16,160-34 15,-177-1-15,0 0 16,0 0-16,-17-18 0,105-70 16,-159 53-16,1 17 15,17-87-15,-53 69 16,-35 19-16,-17-89 15,-18 71-15,-18 17 0,-106-87 16,71 87 0,-18 0-16,0 19 15,0 16-15,18 19 0,17-1 0,36 36 16,35 17-16,35 35 16</inkml:trace>
  <inkml:trace contextRef="#ctx0" brushRef="#br2" timeOffset="33801.004">12965 15681 0,'-159'-53'16,"318"106"-16,-424-124 0,159 54 0,-158 17 15,140 0-15,-140 70 16,140 1-16,18 17 15,-17 0-15,-54 124 16,107-106-16,17 17 0,18-17 16,17 0-16,36 123 15,17-123-15,35 0 16,1-18-16,158 71 16,54-53-16,-125-71 15,19 0-15,158-17 16,-141-18-16,159-35 15,-177 17-15,-17-35 0,141-53 16,-159 36 0,-18-1-16,-17 1 0,-18-19 15,-17 1-15,-18-71 16,-53 89-16,-53-89 16,-18 106-16,-88-70 15,54 70-15,-1 35 16,0-17-16,-70 17 15,105 36-15,18 0 0,35 17 16,18 0-16</inkml:trace>
  <inkml:trace contextRef="#ctx0" brushRef="#br2" timeOffset="34412.131">18062 15752 0,'-159'-71'16,"318"142"-16,-406-177 0,141 88 0,-158-17 15,123 35-15,0 17 16,-18 1-16,-159 53 16,142-1-16,35 1 15,-18-18-15,36 35 0,-1-18 0,18 1 16,18 0-16,0 17 15,0 88-15,70-88 16,53 124-16,36-89 16,17-17-16,177 106 15,-89-124-15,1-17 0,246 17 16,-194-53 0,0 0-16,265 1 15,-247-19-15,0-17 0,-17 0 16,17-17-16,193-54 15,-228 36-15,-18-18 0,-17-18 16,-19 18-16,89-105 16,-159 87-16,-35-17 15,-17 0-15,-36-18 0,-53-123 16,-18 123-16,-17 0 16,-18 0-16,0 18 0,-35 17 15,18 18-15,-1 18 0,-105 35 16,158 18-16,-52 52 15</inkml:trace>
  <inkml:trace contextRef="#ctx0" brushRef="#br2" timeOffset="34830.476">23795 15910 0,'0'0'16,"-194"36"-16,88-1 0,0 18 16,18 0-16,-88 88 15,105-71-15,-17 124 16,53-105-16,17 16 16,18-16-16,18-1 0,34-18 15,72 54-15,-36-89 16,0 18-16,106-18 15,-105-35-15,16 18 0,-34-36 16,0 18-16,52-53 16,-88 36-16,-17-36 15,-18 18-15</inkml:trace>
  <inkml:trace contextRef="#ctx0" brushRef="#br2" timeOffset="35575.462">20232 4763 0,'17'0'16,"-34"0"-16,52-18 0,0 18 0,54 0 15,-19 0-15,107 0 16,-72 0-16,72-18 15,-89 18-15,71 0 16,-106-17-16,0 17 16,-1-18-16,-34 18 15</inkml:trace>
  <inkml:trace contextRef="#ctx0" brushRef="#br2" timeOffset="35782.403">21220 4463 0,'35'17'16,"-70"-34"-16,105 34 0,-35 1 0,18 17 16,-17-17-16,-1-1 15,0 19 1,-17-1-16,-36-17 0,18 17 16,-35 0-16,0-17 0,-36 35 15,36-36-15,-18 19 16,35-19-1</inkml:trace>
  <inkml:trace contextRef="#ctx0" brushRef="#br2" timeOffset="36119.8">22296 4886 0,'17'0'15,"1"0"-15,-1 0 16,19 0-16,-1 0 16,0 0-1</inkml:trace>
  <inkml:trace contextRef="#ctx0" brushRef="#br2" timeOffset="36258.67">22878 4833 0,'35'-18'0,"-70"36"0,88-53 15,-36 35-15,1-18 0</inkml:trace>
  <inkml:trace contextRef="#ctx0" brushRef="#br2" timeOffset="36380.996">23336 4798 0,'0'0'16,"36"0"-16,-36-18 15,35 18-15</inkml:trace>
  <inkml:trace contextRef="#ctx0" brushRef="#br2" timeOffset="36519.644">23848 4851 0,'0'0'0,"17"0"0,1 0 15</inkml:trace>
  <inkml:trace contextRef="#ctx0" brushRef="#br2" timeOffset="81588.484">19385 6456 0,'0'-18'0,"18"18"16,-1 0 15,-34 0 32,17-17-48,-18-1 1,1 0 0,-19 1-16,19-1 15,-1 0-15,-17 1 16,-1 17-16,19 0 16,-36-18-16,18 18 0,-36 0 15,18 18-15,18-18 16,0 17-16,-36 19 15,36-19-15,-1 19 0,1-19 16,18 1-16,-36 35 16,35-18-16,0 0 0,1 1 15,17-1-15,-18 53 16,18-53-16,0 18 16,0 0-16,0-18 0,18 18 15,17 0-15,0 0 0,1-18 16,-1 18-16,0-17 0,0-1 15,18 0-15,0 1 0,53-19 16,-35-17-16,70-17 16,-71-1-1,1-17-15,-1 17 16,-17-35-16,18 18 0,-18-18 0,35-53 16,-53 53-16,0-70 15,-35 70-15,-17-71 16,-18 89-1,-1-18-15,-70-35 16,36 53-16,-1-1 0,1 1 16,-89 0-16,88 17 15,1 18-15,17 0 16</inkml:trace>
  <inkml:trace contextRef="#ctx0" brushRef="#br2" timeOffset="92204.642">11501 17286 0,'-18'0'16,"18"18"0,18-18-1,-18 17 1,17-17-16,1 36 16,-1-19-1,19 19 1,-19-1-16,1-17 0,35 17 15,-18-18-15,1 1 16,-1 0-16,18-1 0,0 1 16,-18 0-16,71 35 15,-36-53-15,-17 17 16,88 1-16,-70-18 16,-1 0-16,1 0 0,0 0 15,17 0-15,-18 0 0,107 0 16,-107-18-16,18 18 15,18 0-15,-18 0 0,18 18 16,124-18 0,-125 0-16,142 0 15,-106-18-15,-17 18 0,158-17 16,-141 17-16,0 0 16,1 0-16,157 0 15,-158 0-15,159-18 16,-159 18-16,1-18 15,-1 18-15,-18 18 0,18-18 16,-17 0-16,-1 0 0,124 18 16,-123-18-16,87 35 15,-105-18 1,0-17-16,0 18 0,-18 0 16,0-1-16,-17 19 0,87-1 15,-87 0-15,0-17 16,-1 17-16,54 0 15,-71 1-15,52 17 16,-52-36-16,18 36 16,-36-35-16,0 35 15,-17-36-15,0 36 16,-1-35-16,-17 17 16,0-17-1,0-36 16,0 1-15,0-19-16,0 19 0,18-36 16,-18 35-1,0-17-15,18 17 0,-18-17 16,0 17-16,17 1 0,-17-36 16,18 35-16,0 0 15,-1-17-15,1 17 16,-1 1-16,1-1 15,0 18-15,-1-17 0,1 17 0,35 0 16,-35 0 0,70-18-16,-53 18 15,18 0-15,53-18 16,-36 1-16,54-1 16,-36 18-16,-17 0 15,-1-18-15,89 18 16,-71 0-16,0 0 0,0-17 15,1 17-15,-1 0 0,18 0 16,88 0 0,-106 0-16,124 0 15,-107 0-15,125-18 16,-124 18-16,-1 0 16,19 0-16,105-18 0,-105 18 15,105 0-15,-106-17 16,107-1-1,-107 1-15,-17 17 0,17-18 16,-17 0-16,18 1 0,-18-19 16,105 1-16,-105 0 15,0 17-15,88-17 16,-106 35-16,-17-18 0,17 1 16,-18-1-16,1 18 0,-18-18 15,70 1 1,-70-1-16,-17 18 0,34-35 15,-35 17-15,-17 18 16,17-18-16,-17 18 0,0-17 16,-18-1 46,0 36 16,0-1-62,0 1 0,0 0-16,17-1 15,-17 1 1,0 0-16,18-18 15,-36 0 17,1 0-17,-1 0-15,0 0 16,-17-18-16,17 18 16,-17 0-16,0-18 0,-18 18 15,18-17-15,-71 17 16,53 0-16,-53-18 15,53 18-15,-88 18 16,88-18-16,-88 35 16,70-35-16,1 18 15,-1-1-15,1 1 16,-1 0-16,1-18 0,17 17 0,-88 1 16,70 0-1,-52-1-15,52 1 16,18-1-16,-17-17 0,-54 18 15,54 0 1,-54-1-16,71 1 16,-17-18-16,17 18 0,-71-1 15,71-17-15,-17 18 16,-54-18-16,54 18 16,-1-18-16,1 0 0,17 17 15,-18-17-15,1 0 16,-1 0-16,1 0 0,-89 0 15,88 0-15,1 0 16,-1 0-16,-70-17 16,88 17-16,-70 0 15,52 0-15,18 0 0,-17 0 16,17 0-16,0 0 0,-53 0 16,53 0-1,-35 0-15,35 0 16,-35 0-16,35 0 15,17 0-15,-16 0 16,16 0-16,-52-18 16,53 18-16,0 0 0,-54 0 15,54 0-15,0 0 16,0 0-16,-18 0 16,17 18-16,1-18 0,0 0 15,-18 17-15,-18 1 16,36-1-16,17 1 0,-17-18 15,17 18-15,-34 17 16,34-17-16,-17 17 16,35-17-16,-18-1 0,0 18 15,18-17-15,0 35 16,0-35-16,0 35 16,18-18-1,-18 0-15,18-17 0,-1 35 16,-17-18-16,18 0 15,-18 1 1,0-19-16,0 1 0,0-1 16,0 1-16,-18-18 15,1 0-15,17 18 16,-36-18-16,19 0 16,-1-18-16,0 18 15,-17 0-15,0-18 0,17 1 16,-52-1-16,34 18 15,1 0-15,0 0 0,0 0 16,-1 0-16,-34 0 16,34 0-16,-16 0 15,34-17-15,0 17 0,1-18 16,-1 18-16,0-18 0,1 1 16,17-1-16,-18-17 15,18 17-15,0-35 16,-18 36-16,18-19 15,0 19-15,-17-1 0,17 0 16,-18 1-16,1-19 16,-1 36-16,18-17 15,-35 17-15,-1-18 16,19 18-16,-1 0 16,0 0-16,-17 0 0,17 0 0,-34 0 15,16 0 1,-17 0-16,18-18 15,0 18-15,17 0 16,-17-17-16,17 17 0,-35-18 16,18 18-1,0-17-15,17 17 0,-52 0 16,52-18-16,-17 18 16,-18-18-16,17 18 15,-34-17-15,35 17 16,-36 0-16,36 0 15,-53-18 1,35 18-16,17 0 0,-16 0 16,16-18-16,-17 18 0,-35-17 15,35-1-15,0 18 16,-17 0-16,17-18 0,0 18 16,-88-17-1,88 17-15,-88-18 16,70 18-16,1 0 0,-19 0 15,19-17-15,-1 17 0,-105 0 16,105-18-16,-105 18 16,88-18-1,0 18-15,-1 0 0,-87 0 16,70 0-16,-70 0 16,88 18-16,-1-18 15,1 18-15,-18-18 0,-70 0 16,88 0-1,0 17-15,-1-17 0,19 0 16,-18 18-16,-89-18 16,89 0-16,-71 17 15,89-17-15,-89 18 16,71 0-16,17-18 16,1 0-16,-1 0 0,-52 0 15,70 0-15,-53-36 16,71 19-16,-54-18 15,54-1-15,18-17 16,-19 18-16,19 0 0,-1 0 16,0-1-16,1-17 15,-1 36-15,18-19 16,-18 1-16,18 17 0,-17 1 16,-1-18-16,1 17 15,-1 18 1,0 0-16,1 0 0,17 18 15,-18-1-15,18 1 0,0 17 16,0 0 0,18 36-16,-1-36 15,1-17-15,-18 17 16,18 0-16,-1-17 0,1 17 0,-1 1 16,19 17-1,-19-18-15,1-18 0,0 1 16,17 0-16,18-1 15,-18-17-15,36 18 16,-18-18-16,-18 0 0,18 0 16,0 0-16,0 18 0,0-18 15,-1 0-15,1 0 0,88-18 16,-88 18 0,18 0-16,0 0 0,70 0 15,-53 0-15,53 0 16,-53 0-1,-17 0-15,17 0 0,0 0 16,0 0-16,71 0 16,-71 0-16,106 0 15,-106 0-15,106-18 16,-105 18-16,122 0 16,-122 0-16,122 0 15,-105 0-15,0 0 16,0 0-16,17 0 0,-17-17 15,123 17-15,-105 0 16,-18-18-16,-1 18 0,1 0 16,0 0-16,88 18 15,-106-18-15,106 17 16,-105 1-16,-1 0 16,-18-18-16,18 17 0,-17-17 15,17 18-15,-17-18 0,52 18 16,-70-18-16,53 0 15,-53 0 1,0 0-16,-18 17 0,0-17 16,1 0-16,-1 18 15,-17-1-15,-1-17 0,19 36 16,-19-19-16,1 36 16,-1-35-16,1 35 15,0-35-15,17-1 16,0 18-1,-17 1-15,0-19 0,17 1 16,-18 0-16,1-1 0,0 1 16,-18 0-1,17-18-15,-17-18 63,18 18-48,-18-18-15,18 18 0,17-17 16,0-1 0,0 18-16,-17-18 15,0 18-15,-1-17 0,19 17 0,-19 0 16,36-18 0,-17 0-16,-1 18 0,-18-17 15,19 17-15,-19-18 0,36 1 16,-35-1-16,0 0 15,-1 1 1,-17-1-16,0-17 0,0 17 16,0-35-1,-17-17-15,17 34 16,-18 19-16,18-1 0,0-17 16,0 17-16,0 0 15,18 18 1,-1 0-16,1 0 15,17 0-15,18 18 16,-18-18-16,53 0 16,-35-18-16,53 1 15,-35 17-15,-18-18 16,17 18-16,18-17 0,-17 17 0,88-18 16,-71 18-1,0 0-15,0-18 0,18 18 16,-18 0-16,106 0 15,-105 0-15,16 0 0,89 0 16,-105-17 0,16 17-16,1 0 0,0-18 0,0 18 15,106-35 1,-1 35-16,-105-18 16,18 18-16,-19-18 0,107 1 15,-106 17 1,0 0-16,0 0 0,-1 0 0,89 0 15,-88-18 1,0 18-16,0 0 0,-18 0 16,106-17-16,-106-1 15,1 18-15,-1-18 0,-18 1 16,71-1 0,-88 0-16,0 1 0,-17 17 15,-1-18-15,-18 0 0,1-35 16,-18 36-16,0-1 15,0-17-15,-53 0 16,36-1-16,-19 19 0,-34-36 16,17 35-1</inkml:trace>
  <inkml:trace contextRef="#ctx0" brushRef="#br2" timeOffset="99829.108">22684 6809 0,'17'0'15,"1"0"1,-18-18-16,0 0 15,0 1 1,0-1-16,0 0 16,-18 18-16,18-17 0,-17 17 15,-36-35 1,35 35-16,-17-18 0,-18 18 16,-53-18-1,53 18-15,-35-17 0,17 17 0,-105 0 16,70 17-16,18-17 15,-18 18-15,0 0 16,0-1-16,-88 36 16,89-18-16,-89 54 15,105-37-15,-87 37 16,105-36-16,-52 52 16,70-52-16,18-17 15,-1 17-15,19-1 0,-1 37 16,18-54-16,18 18 15,17 0-15,0 0 0,54 52 16,-36-52-16,70 53 16,-52-53-16,17 0 15,-18-18-15,36 18 0,0-17 16,123 16 0,-88-16-16,18-19 0,0 1 15,0-18-15,-1 0 16,1 0-16,-18 0 0,177-53 15,-160 18-15,-16 0 0,122-54 16,-140 36 0,-19 18-16,-16-18 15,-1 0-15,-35 18 0,0-18 0,0-70 16,-36 52 0,-34-88-16,-19 71 15,-17 0-15,-17 0 0,-18 17 16,-1-17-16,-140-35 15,106 70-15,-36 17 0,18 1 16,-177 17 0,160 18-16,-107 0 15</inkml:trace>
  <inkml:trace contextRef="#ctx0" brushRef="#br2" timeOffset="115828.409">18750 3298 0,'-17'0'16,"17"18"0,0 17-16,0 36 15,0-18-15,0 17 16,0-17-16,0 71 15,17-71-15,-17-18 0,18 0 16,-18 1-16,17-1 16</inkml:trace>
  <inkml:trace contextRef="#ctx0" brushRef="#br2" timeOffset="116141.24">18468 3422 0,'18'-18'31,"34"-35"-15,-16 36-16,-1-19 15,0 1-15,18-35 16,-17 52-16,-19 0 0,1 1 16,-1 17-16,19 17 15,-19 1-15,1 0 16,0 17-16,-18 18 0,35 17 16,-17-34-16,-1-19 15,1 1-15,17 17 16</inkml:trace>
  <inkml:trace contextRef="#ctx0" brushRef="#br2" timeOffset="117501.736">17903 2240 0,'0'0'16,"0"18"0,0-1-16,18 89 15,-18-35-15,0-1 0,0 1 16,0-1-16,-18 36 15,18-53-15,0-17 16,-17-19-16,17 1 16,0-36-1,0-17-15,0-18 0,0 18 16,0-71-16,0 35 16,0 18-16,17-70 15,1 52-15,0 18 16,-18 18-16,53-18 15,-36 53-15,1 0 0,17 53 16,1 35 0,-19-17-16,1-18 0,17 17 15,0 36 1,-17-53-16,0 18 16,-1-36-16,-17-17 0,0 17 15,0-17-15</inkml:trace>
  <inkml:trace contextRef="#ctx0" brushRef="#br2" timeOffset="117648.628">18045 2593 0,'0'0'16,"17"0"-16,1 0 0,17 0 15,36 0 1,-36 0-16,-17 0 15</inkml:trace>
  <inkml:trace contextRef="#ctx0" brushRef="#br2" timeOffset="118041.671">18609 2223 0,'0'0'0,"-18"-36"16,-17 1-16,17 0 15,-17 17-15,18 18 16,-1 0-16,0 0 0,1 53 16,-1 0-16,18-18 15,18 36-15,-18-18 0,53 52 16,-36-52-16,1-17 16,35 34-16,-36-35 15,-17 1 1,0-19-16,-17 1 15,-1-18-15,-35-18 16,36 1-16,-19-1 16,19 0-16,17 1 0,-18-1 0,18 1 15,18-19 1,-1 19-16,19 17 0,-19-18 16,18 0-16,18 1 15,-17 17-15,17-18 16,-36 18-16,1 0 0,0 0 15,-18 18 1</inkml:trace>
  <inkml:trace contextRef="#ctx0" brushRef="#br2" timeOffset="118276.343">18803 2663 0,'-18'-17'15,"18"-1"-15,-17 1 16,-1-1-16,1-35 16,17 35-16,0-17 15,0 17-15,17 18 0,18-35 16,-17 35 0,0-17-16,35 17 15,-36 0-15,1 0 0,0 0 16,-1 0-16</inkml:trace>
  <inkml:trace contextRef="#ctx0" brushRef="#br2" timeOffset="118419.724">19032 2540 0,'18'18'15,"-36"-36"-15,36 53 0,0-35 16,-1 0-1</inkml:trace>
  <inkml:trace contextRef="#ctx0" brushRef="#br2" timeOffset="118556.086">18997 2293 0,'0'-18'15,"18"36"1</inkml:trace>
  <inkml:trace contextRef="#ctx0" brushRef="#br2" timeOffset="118772.161">19209 2417 0,'0'0'15,"-18"17"-15,0 1 0,18 17 16,18-17-16,17 35 16,-17-36-16,35 1 15,-35 0-15,-1-18 16,1 0-16</inkml:trace>
  <inkml:trace contextRef="#ctx0" brushRef="#br2" timeOffset="119117.086">19526 2452 0,'0'0'15,"-17"17"-15,17 1 0,-18 0 0,18 17 16,0-17-16,0-1 0,0 1 16,18 17-1,-1-17-15,1-18 0,0 0 16,-1 0-16,1-18 16,-1-17-16,1 17 15,-18 1-15,0-36 16,0 35-16,0 0 15,-18 1-15,18 34 32,18 36-32,-18-17 15,35 17-15,-17-18 16,35 0 0,-35-17-16,-1-1 15</inkml:trace>
  <inkml:trace contextRef="#ctx0" brushRef="#br2" timeOffset="122981.056">17921 5433 0,'0'17'16,"0"1"-1,0 17-15,18 1 16,-1-1-16,1-17 15,0 17-15,-1-18 0,19 1 16,52 0-16,-35-1 16,0-17-16,0 0 0,35-17 15,-53 17-15,53-18 16,-70 18 0</inkml:trace>
  <inkml:trace contextRef="#ctx0" brushRef="#br2" timeOffset="128258.151">23089 5874 0,'0'-18'15,"18"0"-15,-36 18 47,18 18-31,0 0-16,-17-1 0,17 1 15,-18 53 1,18-36-16,-18 0 0,18 18 0,-17 35 16,-1-35-1,18-18-15,-18 1 0,18 17 16,-17-18-16,-1 18 16,18-18-16,0-17 0,-17 17 15,17 0 1,0-17-16,0 0 15,-18-1 17,18 1-17,0-36 32,0 1-47</inkml:trace>
  <inkml:trace contextRef="#ctx0" brushRef="#br2" timeOffset="128830.672">22825 6332 0,'17'0'16,"-17"-17"-1,0 34 1,0 19 0,0-19-16,18 1 15,-18 17-15,0-17 0,0 35 16,0-36-16,18 19 16,-18-19-16,17 1 15,1 0-15,17-18 16,-17 0-16,17 0 15,-17-18-15,17 18 0,0-18 16,18 1-16,-35 17 16,0 0-16,-1-18 0,1 18 15</inkml:trace>
  <inkml:trace contextRef="#ctx0" brushRef="#br2" timeOffset="134725.594">26370 7902 0,'0'-35'16,"-17"17"-1,-1 18-15,18-17 0,-35-1 0,-1 0 16,-34 36 0,52-18-16,-17 18 15,0 17-15,-18 53 16,53-53-16,-18 71 16,18-70-16,18-1 0,-1 0 15,1-17-15,17 17 0,18-17 16,-18-1-16,18-34 15,-17-1-15,-1-35 16,-17 35 0,-1-17-16,-17 0 0,0-36 15,0 36-15,-17 0 16,17 0-16,-18-1 0,18 19 16,-18-19-16,18 54 31,36 17-31,-19 1 15,18-1-15,1 0 0,-19 0 16,19 1-16,34 17 16,-35-36-16,18 18 15,-35-17-15,0 0 16,-1-18-16</inkml:trace>
  <inkml:trace contextRef="#ctx0" brushRef="#br2" timeOffset="135565.073">26846 7355 0,'-17'18'0,"17"0"16,-53 17-16,35-17 16,-17 35-1,17-36-15,1 1 0,-1 17 16,18-17 0,0 17-16,35 0 15,-17-17-15,0 0 16,17-1-1,-18 1-15,1-18 0,0 17 16,-1-17 0</inkml:trace>
  <inkml:trace contextRef="#ctx0" brushRef="#br2" timeOffset="135782.354">26970 7514 0,'18'0'15,"-1"0"1,1 0-16,-1 0 16,1 0-16,17-17 0,-17 17 15,0 0-15,-1 0 16</inkml:trace>
  <inkml:trace contextRef="#ctx0" brushRef="#br2" timeOffset="136037.532">27058 7355 0,'-18'18'16,"18"35"-16,0-18 15,0 1-15,0-19 0,18 36 16,-18-18-16,18 1 16,-1-19-16,19 1 15,-19-18-15,36 18 16,-35-18-1,17-18-15</inkml:trace>
  <inkml:trace contextRef="#ctx0" brushRef="#br2" timeOffset="136332.566">27305 7373 0,'18'0'31,"-1"0"-31,1 0 16,0 0-16,17 18 16,-18-1-16,1 1 15,0-18-15,-18 18 16,17-1-16,-17 1 0,0 17 15,-17-17-15,-1-1 16,0 1-16,18 0 0,-52 17 16,34-17-16,0-1 15,1 1-15</inkml:trace>
  <inkml:trace contextRef="#ctx0" brushRef="#br2" timeOffset="139151.991">25806 7549 0,'17'0'47,"19"-17"-31,-19 17-16,19 0 15,-1 0-15,18 0 16,-18 0-16,18 0 16,-18 0-16,0 0 15,-17 0-15,0 0 16,-18-18-16</inkml:trace>
  <inkml:trace contextRef="#ctx0" brushRef="#br2" timeOffset="139419.202">26106 7391 0,'17'0'0,"1"0"15,-1 17 1,1-17-16,0 0 16,17 18-16,0 0 15,-17-18-15,0 35 16,-18-17-16,0 17 16,-18-35-1,18 17-15,-18-17 0,-17 36 16,17-36-16,1 17 15,-1-17-15,0 0 0,18 18 16</inkml:trace>
  <inkml:trace contextRef="#ctx0" brushRef="#br2" timeOffset="140320.227">28452 8026 0,'0'0'0,"17"-18"0,36 0 15,-35 1-15,17-18 16,-35 17-16,0 0 15,0 1 1,-53 17 0,-17 0-16,34 35 15,1-17-15,-36 34 16,54-16-16,-18 34 16,35-34-16,17 16 15,1-34-15,-1-18 16,19 18-16,17-18 0,-18 0 15,0-18-15,53-17 16,-70 17-16,17-17 16,-17 17-16,-18-17 0,0 17 0,0-17 15,0 17-15,0 1 0,-18-1 16,1 18 0,17 18-1,0 17-15,35 18 16,-17-35-16,17-1 15,18 1 1,-18-18-16,-17 0 16,-1 0-16,1 0 0</inkml:trace>
  <inkml:trace contextRef="#ctx0" brushRef="#br2" timeOffset="140593.452">28328 7655 0,'0'-17'0,"0"34"0,18-34 16,17 17-1,0-18-15,1 18 16,34-18 0,-52 18-16,17 0 15,-17-17-15,-1 17 0,1 0 16</inkml:trace>
  <inkml:trace contextRef="#ctx0" brushRef="#br2" timeOffset="140838.604">28363 7444 0,'0'0'16,"-35"17"-16,0-17 0,0 36 15,-1-1-15,19 0 16,-1 0-1,18-17-15,35 35 16,-17-35-16,17-18 0,-17 17 16,70 1-16,-53-1 15,36-17-15</inkml:trace>
  <inkml:trace contextRef="#ctx0" brushRef="#br2" timeOffset="141443.066">29016 7338 0,'-18'0'16,"1"0"-16,-1 17 15,0-17-15,-17 18 16,18 0-16,-1-1 0,18 19 16,0-1-1,0-17-15,0-1 0,18 18 16,-1-17-16,36 17 15,-35-17-15,-1 0 0,1-1 16,17-17 0,-17 18-16,0-18 0</inkml:trace>
  <inkml:trace contextRef="#ctx0" brushRef="#br2" timeOffset="141638.017">29122 7461 0,'17'18'0,"1"-18"15,0 0-15,17 18 16,-17-18-16,17 0 16,-17 0-16,-1 0 15</inkml:trace>
  <inkml:trace contextRef="#ctx0" brushRef="#br2" timeOffset="141855.596">29175 7408 0,'0'0'16,"0"36"-16,0-19 0,0 19 15,0-1-15,0-18 16,17 1-16,-17 0 16,18-18-16,0 17 0,17-17 15,-17 0-15,17 0 16,-18-17-16,1 17 16</inkml:trace>
  <inkml:trace contextRef="#ctx0" brushRef="#br2" timeOffset="142139.353">29404 7320 0,'18'18'15,"17"-18"1,18 17-1,-35-17-15,52 18 16,-52-18-16,17 18 0,0-1 16,-35 1-16,18 0 15,-36 17 1,1 0 0,-1 0-16,0-17 0,-35 17 15,18 18 1</inkml:trace>
  <inkml:trace contextRef="#ctx0" brushRef="#br2" timeOffset="145787.311">13847 4039 0,'-18'-17'15,"0"17"-15,1 0 16,-36-18-16,35 18 15,-52-18-15,17 18 16,0 0-16,0 18 0,-71 35 16,54-18-16,-54 53 15,54-35 1,-1 18-16,18-1 0,0 1 16,0 0-16,-17 87 15,52-87-15,1 88 16,34-89-16,1 1 0,52 52 15,36 1 1,-53-71-16,35 0 16,-17-18-16,105 18 15,-88-36-15,1 1 0,17-18 16,-18 0-16,70-18 16,-87 1-16,17-1 15,-17-17-15,-1 0 0,54-71 16,-71 35-16,0 18 15,0-35-15,-18 17 0,0 1 16,-35-1-16,0-17 16,0 0-16,-53-88 0,18 87 15,-71-87 1,53 123-16,0-17 16,-17 34-16,-1-17 0,-70 0 15,53 36-15,-71-1 16,89 18-16,-54 35 15,71 1-15</inkml:trace>
  <inkml:trace contextRef="#ctx0" brushRef="#br2" timeOffset="147022.613">26388 6033 0,'0'-53'16,"0"106"-16,0-124 0,0 53 15,0 1-15,-18-1 0,18 0 0,-17 1 16,-36-1-16,17 18 16,1 0-16,0 18 0,-53 35 15,35-18-15,17 0 16,1 1-16,17 16 16,1-16-16,17-1 0,35 18 15,0-18-15,18-17 16,0 17-16,88 0 15,-88-17-15,0 0 16,0-1-16,-18 1 0,1 0 16,-19-1-16,-17 1 15,-35-1-15,0-17 16,-53 18-16,35-18 16,17 0-16,-17 0 15,18 0-15,17-18 0,-17 18 16,35-17-16</inkml:trace>
  <inkml:trace contextRef="#ctx0" brushRef="#br2" timeOffset="147906.056">26970 5574 0,'-18'0'32,"1"0"-17,-1 0-15,-17 18 0,-1-1 16,19 1-16,-19 17 15,19-17-15,17-1 16,-18 19-16,18-19 16,0 1-16,18 0 15,-18-1-15,17 1 0,19 17 16,-19-17-16,1-1 16,0 1-16,-1-18 0,1 18 15,0-1-15,-1-17 16</inkml:trace>
  <inkml:trace contextRef="#ctx0" brushRef="#br2" timeOffset="148167.251">27058 5750 0,'18'0'16,"-1"0"-1,1 0-15,-18-17 16,53 17-16,-35 0 16,17 0-16,-18 0 15,1 0-15,0 0 0,-1 0 16,-17-18 15</inkml:trace>
  <inkml:trace contextRef="#ctx0" brushRef="#br2" timeOffset="148711.943">27182 5733 0,'0'-18'15,"17"18"16,18 0-31,-17 18 16,17-18 0,-17 17-16,0 1 0,-1 0 15,1-1-15,-18 1 16,-18 17-16,1-17 16,-19 17-16,19-17 15,-1-18-15,0 17 16,36 1-1,0-18 1,-1 0-16,1 18 0,35-18 16,-35 0-16,17 0 15</inkml:trace>
  <inkml:trace contextRef="#ctx0" brushRef="#br2" timeOffset="149106.992">27464 5609 0,'0'0'16,"0"-17"-16,17 17 15,1 17 1,0-17-1,17 18-15,0-1 0,-17 1 16,17 0 0,-17-1-16,17 19 15,-17-19-15,-1 1 16,-17 0-16,18 17 16,-18-18-1,0 1-15,0 0 31,-18-18-31,1 17 16,-19 1-16,36 0 16,-35 17-1,35-17-15,-17-1 0,-1 19 16,18-19 0</inkml:trace>
  <inkml:trace contextRef="#ctx0" brushRef="#br2" timeOffset="150169.967">25224 5997 0,'0'0'16,"17"-53"-16,-17 36 0,0-36 15,-17 53-15,-1-18 16,-17 18-16,-1 0 15,1 18-15,-18-1 0,-35 36 16,53-17-16,-53 34 16,52-17-1,19-18-15,-1 18 0,-17 35 16,35-35-16,17-17 16,19 52-16,-19-35 15,54 35 1,-36-53-16,0 1 0,18 52 15,-35-35-15,0 0 16,-1-18-16,19 53 16,-36-53-16,0 1 0,17 16 15,-17-34 1,0 0-16,0-1 0,-17 1 0,17 0 16,-36-1-1,19 1-15,-1 17 16,0 1-16,1-1 0,-1 0 15,18 71 1,0-53-16,0 0 0,0 0 16,18 17-16,-1-17 0,19 88 15,-1-88-15,-17 18 16,17-18-16,35 35 16,-17-35-1,-17-36-15,-19 1 0,18-18 16,-17 0-16,35 0 15,-53-18-15,0 1 16</inkml:trace>
  <inkml:trace contextRef="#ctx0" brushRef="#br2" timeOffset="150943.326">24712 6720 0,'0'0'16,"18"-17"-16,-1 17 15,-34 0 17,17 35-17,-18-17-15,-17 17 16,0-17-16,-1-1 15,1 19-15,-18-19 0,0 18 16,0 1-16,-17-1 0,-71 53 16,52-53-16,19 18 15,-1-17-15,1-1 0,-71 36 16,88-36 0,17 0-16,-34 0 0,52-35 15,1 18 1,34-18-1,1 0 1,-1-18 0</inkml:trace>
  <inkml:trace contextRef="#ctx0" brushRef="#br2" timeOffset="151219.559">23918 7091 0,'-17'0'16,"34"0"-16,-70 0 0,36 17 0,-54 19 16,36-1-16,0-17 15,-18 52-15,17-34 16,1 16-16,35-16 15,0-1-15,0 0 16,18-17-16,-1 17 0,36 18 16,-17-35-16,34 17 15,-34-17-15,-19-1 16,1 1-16</inkml:trace>
  <inkml:trace contextRef="#ctx0" brushRef="#br3" timeOffset="167698.628">21996 3916 0,'-18'0'0,"18"-18"0,0 1 15,0 34 32,0 1-31,0-1-16,0 1 0,0 53 15,0-36-15,0 36 16,0-1-16,18 1 0,-18 17 16,0 106-1,17-106-15,1 88 16,-18-87-16,18 34 15,-1-70-15,1 0 16,-18-18-16,18 0 0,-1 1 16</inkml:trace>
  <inkml:trace contextRef="#ctx0" brushRef="#br3" timeOffset="168604.035">21960 3863 0,'0'0'15,"0"-18"-15,18 18 31,35 0-15,0 0-16,53 0 16,-36-17-16,89 17 15,-71 0-15,18-18 16,0 18-16,0-18 0,123 1 16,-141 17-16,0 0 15,54 0-15,-90 0 16,1 0-16,18 0 15,-53 0-15,-1 17 16,18-17-16,1 18 16,-19 0-16,1-1 15,-18 1-15,0 17 16,0 0-16,18 18 16,-18 0-1,0 36-15,0-19 16,17 1-16,-17-1 0,0 1 15,18 17-15,-18 88 16,18-87-16,-18 87 16,0-106-16,0 72 15,0-72-15,-18 36 16,18-71-16,-35 36 16,17-36-16,0-17 15,-17-1-15,-18 1 0,-53 0 16,36-18-16,-124 0 15,88 0 1,-141-36-16,124 19 16,-1-1-16,18 0 0,36 18 15,-1-17-15,1 17 16,52 0-16,0 0 16</inkml:trace>
  <inkml:trace contextRef="#ctx0" brushRef="#br3" timeOffset="169238.425">23883 4586 0,'18'0'16,"35"18"-1,0-18-15,52 17 16,-34-17-16,88 0 16,-89-17-16,71-1 15,-70 18-15,-36-18 16,53 1-16,-70 17 16,0-18-16</inkml:trace>
  <inkml:trace contextRef="#ctx0" brushRef="#br3" timeOffset="169471.555">24553 4410 0,'53'17'16,"0"1"-16,0 0 16,-18-1-16,54 1 15,34 35 1,-88-18-16,-35-17 15,-17-1-15,-19 19 16,-34 17 0,-1-36-16,18 1 15,36 0-15,-1-36 16</inkml:trace>
  <inkml:trace contextRef="#ctx0" brushRef="#br3" timeOffset="169906.564">25435 4039 0,'0'106'15,"0"-212"-15,18 283 0,0-1 16,-18-88-16,17 106 16,1-123-16,-1-1 15,1-17-15,35 53 16,-35-88-16,-1 17 0,1-35 15</inkml:trace>
  <inkml:trace contextRef="#ctx0" brushRef="#br3" timeOffset="170334.391">25418 4022 0,'70'-18'16,"-140"36"-16,193-36 0,-52 18 16,70 0-16,-53 0 15,124-18 1,-107 18-16,125 0 16,-142 0-16,88 0 15,-105 18-15,-1 35 16,-34-18-16,-19 1 0,1 52 15,0-35 1,-18 0-16,0-1 0,0 19 16,0 35-16,0-53 15,0 0-15,0 35 16,0-35-16,0-36 0,-18 36 16,0-35-16,1 0 15,-19-1-15,1 1 0,-71 0 16,53-1-1,-105 1-15,87-1 16,-105-17-16,88 18 16,17-18-16,0 0 15,1 0-15,17 0 0</inkml:trace>
  <inkml:trace contextRef="#ctx0" brushRef="#br3" timeOffset="170797.553">22595 3316 0,'0'18'16,"0"-36"-16,18 53 0,-18 36 16,18-36-16,-1 36 15,1-54 1,17 36-16,-17-35 15,17-18-15</inkml:trace>
  <inkml:trace contextRef="#ctx0" brushRef="#br3" timeOffset="171053.706">22384 3404 0,'0'-17'15,"0"34"-15,0-52 0,35-18 16,0 18-16,-17 17 0,17-17 16,1 0-16,-1 17 0,18-17 15,-36 17-15,19 0 16,-19 18 0,19 18-1,-19 0-15,1-1 0,17 19 16,-17-1-16,-1-17 15,1-1-15,17 1 16,-17-1 0</inkml:trace>
  <inkml:trace contextRef="#ctx0" brushRef="#br3" timeOffset="172247.845">25894 3404 0,'18'71'15,"-36"-142"-15,36 177 0,-18-71 0,0 1 0,35 17 16,-18-36 0,19 1-16,-19-18 15</inkml:trace>
  <inkml:trace contextRef="#ctx0" brushRef="#br3" timeOffset="172500.519">25753 3457 0,'0'0'16,"0"-17"-16,17-1 0,19 0 15,-19-17-15,19 17 0,34-35 16,-35 18-1,18 0-15,-35 17 16,0 1-16,-18-1 0,17 18 16,1 18-16,0 17 15,-1-17-15,1 34 16,-1-16 0,36 17-16,-35-36 15</inkml:trace>
  <inkml:trace contextRef="#ctx0" brushRef="#br3" timeOffset="172992.165">27217 4498 0,'17'0'16,"19"0"-16,-1 0 16,36 0-1,-19 0-15,-16 0 0,52-18 16,-53 18-16,18-17 16</inkml:trace>
  <inkml:trace contextRef="#ctx0" brushRef="#br3" timeOffset="173165.126">27623 4410 0,'-18'0'0,"71"17"0,-88-34 16,35 17-16,17 0 15,1 0-15,17 0 16,0 17-16,-17-17 16,-18 18-16,0 0 15,-18-1 1,1 1-16,-19-18 15,36 18-15</inkml:trace>
  <inkml:trace contextRef="#ctx0" brushRef="#br3" timeOffset="173554.662">28028 4304 0,'0'0'0,"0"70"0,18 54 15,-1-71-15,1 70 16,0-70-16,-1-17 15,1-1-15,0 0 0,-1-17 16,1-18-16,0 0 16</inkml:trace>
  <inkml:trace contextRef="#ctx0" brushRef="#br3" timeOffset="173920.635">28063 4198 0,'53'0'16,"-17"0"-16,-1 0 0,71 18 15,-36-1-15,1-17 16,88 0-16,-89 0 16,1 18-16,-1 0 0,1-18 15,52 53-15,-70-18 16,0 53-1,-35-35-15,-1 0 0,1 70 16,-18 1 0,0-71-16,0 0 0,0 0 15,0-18-15,-35-18 16,35 1-16,-35-18 16,-18 0-1,17 0-15,1-18 0,-18 1 16,18-1-16,-71-35 15,71 18-15,-18 0 0,18-18 16</inkml:trace>
  <inkml:trace contextRef="#ctx0" brushRef="#br3" timeOffset="174137.743">28381 3722 0,'18'0'16,"-1"35"-16,-17 0 15,18 1-15,-18 17 0,18-18 16,-1 18-16,-17-18 16,18 18-16,-1-35 0,1 17 15,-18-17-15,18-18 16</inkml:trace>
  <inkml:trace contextRef="#ctx0" brushRef="#br3" timeOffset="174376.345">28275 3828 0,'0'-36'16,"0"72"-16,18-89 0,-1 0 15,1 35 1,0-17-1,-18 17-15,17 18 16,1 18 0,17 17-1,-17-17-15,0-1 16,17 36 0,-18-35-16,36 0 15,-35-1-15</inkml:trace>
  <inkml:trace contextRef="#ctx0" brushRef="#br3" timeOffset="174969.522">28081 2487 0,'-18'0'31,"-17"35"-15,18 1-16,-19-19 16,-17 36-16,36-18 15,-19 18-15,36-17 16,-17-19-16,34 19 15,1-19-15,0 1 0,-1 0 16,36-1 0,-17-17-16,16 18 15,-34-18-15,0 0 0,17 0 16</inkml:trace>
  <inkml:trace contextRef="#ctx0" brushRef="#br3" timeOffset="175184.551">28310 2663 0,'0'0'16,"18"-17"-16,-18 34 31,0 19-31,-18-1 16,18 0-16,0 1 0,36 34 15,-19-52-15,36 35 16,-17-36-16,-1-17 15,0 18-15,18-18 16,-35 0-16,-1-18 16</inkml:trace>
  <inkml:trace contextRef="#ctx0" brushRef="#br3" timeOffset="175341.628">28328 2769 0,'35'-17'0,"1"-1"16,-19 18-16,36-18 16,-35 1-16,-1 17 0,1-18 15</inkml:trace>
  <inkml:trace contextRef="#ctx0" brushRef="#br3" timeOffset="175472.365">28346 2593 0,'0'0'15,"-18"-18"-15,53 18 16,1-35 0,-1 35-16,0-18 0,0 18 15,1-17-15,-1 17 0,0 0 16</inkml:trace>
  <inkml:trace contextRef="#ctx0" brushRef="#br3" timeOffset="175795.727">28769 2681 0,'0'0'0,"-18"18"15,18 35-15,0-18 16,18 0-16,17 18 15,1-18-15,17 1 16,-18-36-16,18 0 16,-18 0-16,36-18 15,-36 0-15,-18 1 16,-17-18-16,18 17 0,-18-17 16,-35-36-16,0 53 0,-1 1 15,-34-19 1,34 19-16,-16 17 15,34 0-15,18 17 16</inkml:trace>
  <inkml:trace contextRef="#ctx0" brushRef="#br3" timeOffset="176078.49">29263 2593 0,'-18'-18'15,"36"36"-15,-53-36 16,17 18-16,0 0 16,18 53-1,36-18-15,-19 1 16,36 17-16,-18-36 16,1 19-1,-19-19-15,-17 19 16,-17-19-16,-1-17 0,-17 18 15,-18-18 1,18 0-16,17 0 0,0 0 16,1-18-1,34 1-15</inkml:trace>
  <inkml:trace contextRef="#ctx0" brushRef="#br3" timeOffset="176368.761">29545 2522 0,'0'0'15,"35"18"1,-17 0-16,70 17 16,-52-17-16,52 34 15,-53-34 1,0 0-16,1-1 0,-1 19 15,-18-19-15,19 19 16,-36-19-16,-36 36 16,1-18-16,0 1 15,0-19-15,-54 36 16,54-17-16,-18-1 0,18-18 16,0 19-16,-1-19 15</inkml:trace>
  <inkml:trace contextRef="#ctx0" brushRef="#br3" timeOffset="186683.913">31150 3828 0,'0'-18'15,"0"36"1,18 35 0,-18-1-16,-35 72 15,-1-53-15,19-1 0,-54 71 16,36-88-16,-18 35 16,35-52-16,-35-1 15,36-35 1,-36 0-16,18-18 15,17 1-15,0-36 16,1 17-16,17 19 16,17-19-16,36-16 15,0 34-15,18 0 16,-18 18-16,17 36 16,-35-19-16,18 54 15,-17-54-15,-19 19 16,1-19-16,0 19 0,-1-19 15,-17 1-15,-17-18 32</inkml:trace>
  <inkml:trace contextRef="#ctx0" brushRef="#br3" timeOffset="187134.269">31732 3475 0,'-17'0'16,"-1"18"0,-17 17-16,17-18 15,1 1-15,-1 0 0,-17 17 16,17-17-16,0-1 15,18 1-15,-17 0 16,34-1 0,1 1-16,0 17 0,-1-17 15,1-1-15,17 1 16,0 17-16,-17-17 0,35 0 16,-35-1-16,-1 1 15,-17-1-15</inkml:trace>
  <inkml:trace contextRef="#ctx0" brushRef="#br3" timeOffset="187413.889">31873 3651 0,'18'0'15,"17"0"1,1 0-16,-19 0 16,36-17-16,-35 17 15,17-18-15,-17 18 0,-1-18 16,-34 18-1</inkml:trace>
  <inkml:trace contextRef="#ctx0" brushRef="#br3" timeOffset="187690.625">32015 3404 0,'0'0'0,"0"18"16,0 0-16,-18-1 15,18 36-15,0-18 16,0 36-16,0-53 16,35 35-16,-17-36 15,0 18-15,34-17 16,-16 0-16,-19-18 15,36 17-15,-35-17 16,-18-17 0</inkml:trace>
  <inkml:trace contextRef="#ctx0" brushRef="#br3" timeOffset="188036.546">32438 3704 0,'0'0'16,"0"18"-16,-18 17 16,1 18-1,-1-35-15,18-1 16,0 1-16,-18 0 15</inkml:trace>
  <inkml:trace contextRef="#ctx0" brushRef="#br3" timeOffset="188252.619">32526 3687 0,'35'0'16,"-17"0"-16,0 0 0,35 0 15,-36-18-15,36 0 16,-35 18 0,-1-17-16</inkml:trace>
  <inkml:trace contextRef="#ctx0" brushRef="#br3" timeOffset="188471.591">32650 3510 0,'0'18'15,"0"-1"-15,0 1 0,0 0 16,0 17-16,0 0 15,0-17-15,17 17 0,1 18 16,0-18-16,-18-17 0,35 0 16,-18-18-16,19 0 15,-19 0-15,-17-18 16</inkml:trace>
  <inkml:trace contextRef="#ctx0" brushRef="#br3" timeOffset="188663.6">32897 3475 0,'0'18'16,"0"-1"-16,0 1 15,17-1-15,-17 1 31</inkml:trace>
  <inkml:trace contextRef="#ctx0" brushRef="#br3" timeOffset="189036.092">33020 3351 0,'0'0'0,"18"0"16,-1 18-16,1 0 15,17-1 1,-17 1-16,-1 0 15,1-18-15,0 17 0,35 19 16,-36-19-16,1 1 16,0-1-16,-1 1 0,-17 0 15,0-1 1,0 19-16,-17-19 0,-1 19 16,0-19-16,1 1 15,-1-1-15,0 19 0,1-19 16,-19 19-16,36-19 15,-17 1-15</inkml:trace>
  <inkml:trace contextRef="#ctx0" brushRef="#br3" timeOffset="189571.541">32773 3810 0,'18'0'31,"17"0"-16,-17 0 1,-1 0-16,1 0 0,0 0 16,-18-18-16</inkml:trace>
  <inkml:trace contextRef="#ctx0" brushRef="#br3" timeOffset="190900.075">32085 2522 0,'0'0'0,"0"-17"0,0-1 0,0 0 15,0 36 16,0 53-15,0-1-16,0-35 16,-17 54-16,17-54 15,0 36 1,0-54-16,17 18 0,-17-17 16,0 0-16,0-1 15,0 1-15,-17-18 0,-1 0 16</inkml:trace>
  <inkml:trace contextRef="#ctx0" brushRef="#br3" timeOffset="191155.253">31926 2752 0,'0'0'0,"0"17"0,18 36 15,0-35-15,-18 0 16,35 34-16,-17-34 16,-1 0-16,1-1 15,0-17-15,-1 0 0,18 0 16,1 0-16,17-35 16,-36 17-16,1 1 15,17-36-15,-17 0 16,-18 35-1</inkml:trace>
  <inkml:trace contextRef="#ctx0" brushRef="#br3" timeOffset="194076.626">32897 2540 0,'0'18'15,"0"-1"1,0 19 0,0-19-16,-18 36 15,0-18-15,18 18 0,-17 36 16,-1-37-16,18 37 15,0-72-15,0 36 16,18-53-16,-18 18 16</inkml:trace>
  <inkml:trace contextRef="#ctx0" brushRef="#br3" timeOffset="194380.155">32703 2928 0,'0'0'0,"-18"35"0,18 1 15,0 17 1,18-36-16,-18 18 0,17-17 15,1 0-15,-1-18 16,-17 17 0,18-17-16,0-17 0,-1 17 0,1-18 15,17 18-15,1-35 16,-1 17-16,-18-17 0,1 17 16,0 1-16,17-19 15,-35 19-15</inkml:trace>
  <inkml:trace contextRef="#ctx0" brushRef="#br3" timeOffset="205582.246">19562 17392 0,'-18'-18'16,"18"36"31,18 0-32,-18 17-15,0-17 0,17 17 16,1-18-16,-1 19 15,1-1-15,17-17 0,1 17 16,-1-17-16,71 34 16,-53-52-16,17 18 15,-17 0-15,18-18 0,-1 17 16,18-17-16,-17 0 16,17 0-16,0 0 0,124-17 15,-106-1-15,123 0 16,-123 18-16,18-17 15,140-1-15,-123 18 16,0-17-16,0 17 0,1-18 16,-19 18-16,142-18 15,-124 1-15,106-1 16,-124 18-16,-17 0 16,17-18-16,-34 18 0,16-17 15,-16 17-15,-19 0 0,71 17 16,-88-17-16,35 53 15,-52-35 1,-1 17-16,0 0 0,-17 1 16,-18-1-16,18 0 0,-1 36 15,-17-36-15,0 0 16,0 18-16,0-35 16,0 0-16,0-1 15,-17-34 1,17-19-1,0 1-15,0 17 16,0-52-16,17 35 16,-17-18-1,18 17-15,-1 19 0,1-1 16,0 18 0,35-18-16,-36 18 15,36-17-15,-18 17 16,1 0-16,-1 0 0,0 0 15,1 0-15,-1 0 0,0 0 16,71 0 0,-71 17-16,89-17 15,-71 18-15,52-18 16,-52 18-16,18-18 16,-18 0-16,17 0 0,1 0 0,-18 17 15,88-17 1,-70 0-16,-1 0 0,1 18 15,-1-18-15,71 0 16,-52 0-16,-19 0 0,1 18 16,17-18-16,71 17 15,-89 1-15,89 0 16,-89-18-16,1 17 16,17 1-16,-17-18 0,17 17 15,88-17-15,-105 0 16,17 0-16,-17 18 0,17-18 15,0 0-15,-17 0 16,17 0-16,0 0 0,0-18 16,0 18-16,18 0 0,71 0 15,-72-17-15,-16 17 16,-1 0-16,0 0 0,0-18 16,89 18-16,-89 0 15,-18 0-15,19 0 16,-1 0-16,70 0 15,-69 0-15,-19 0 0,1 0 16,70 0 0,-71 0-16,1-17 0,-18 17 0,17 0 15,-17 0-15,53-18 16,-53 18-16,35-35 16,-35 17-16,-17-17 15,16 17-15,-16-35 0,-1 18 16,0-18-16,18-35 15,-18 35-15,1 18 16,17-54-16,-36 36 16,-17 18-16,0 0 15,-17 0-15,-1-1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4:40:23.95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30374 17745 0,'18'0'15,"17"-18"1,-17 18-16,52-18 16,-34 1-16,16 17 15,54 0-15,18-18 16,-54 1-16,-17-1 15,18 0-15,17 1 16,-35 17-16,-35 0 16,17 0-16,-18-18 15,-34 18 1</inkml:trace>
  <inkml:trace contextRef="#ctx0" brushRef="#br0" timeOffset="465.893">30692 17445 0,'17'-18'16,"-34"36"-1,-36 0 1,17 17-16,-16-18 0,-37 54 16,54-36-1,0 1-15,0-1 0,-1 0 16,19-17-16,-1 35 16,18-36-16,0 1 0,18 0 15,-1-1-15,54 1 16,-36-1-16,0 1 0,1-18 15,17 18-15,35-1 16,-53 1-16,36 0 16</inkml:trace>
  <inkml:trace contextRef="#ctx0" brushRef="#br0" timeOffset="23300.709">6597 13670 0,'0'-17'0,"0"-1"16,-18 0-16,1 1 16,-1-1-1,0 18-15,18-18 0,-17 18 16,-19 0-16,19 0 0,-36 36 16,35-19-16,-35 54 15,36-36-15,-1 36 16,0-36-16,36 35 15,0-52-15,-1 17 16,19 1 0,-1-36-16,-17 17 0,17-17 0,-18-17 15,19-1 1,-1-35-16,-17 35 16,-1-34-16,-17 16 15,-17-17-15,-1 36 16,18-19-1,-18 19-15,1-1 0,-1 18 16,18 18 0,18 17-1,-1-17-15,36 35 16,-35-36-16,35 19 16,-18-19-16,-17 1 15,-1-18-15,1 17 0</inkml:trace>
  <inkml:trace contextRef="#ctx0" brushRef="#br0" timeOffset="23839.157">6279 13388 0,'-17'0'16,"34"0"31,1 0-47,0 0 16,-1 0-16,36 0 15,-35 0-15,52 0 16,-52 18-16,0-18 0,17 0 15,-17 0-15,-1 17 16</inkml:trace>
  <inkml:trace contextRef="#ctx0" brushRef="#br0" timeOffset="24101.604">6456 13264 0,'17'0'0,"1"0"15,17 18-15,1 0 16,-19-18-16,19 17 16,-19 1-16,1-18 0,0 18 15,-1-1-15,1 1 16,-18 0-1,-18-1-15,18 1 0,-17-1 16,-1 1-16,0 0 0,1-1 0,-1 1 16,0-18-1</inkml:trace>
  <inkml:trace contextRef="#ctx0" brushRef="#br0" timeOffset="24908.514">6967 13300 0,'-17'0'15,"-1"0"1,0 17 0,1 1-16,17 0 15,-18-18-15,1 17 0,-1 19 16,18-19-16,-18 1 15,18-1 17,18 1-32,0 0 15,-1-1 1,1 1-16,-1-18 0,1 35 16,0-35-1,-18 18-15</inkml:trace>
  <inkml:trace contextRef="#ctx0" brushRef="#br0" timeOffset="25541.825">7056 13370 0,'-18'0'16,"18"18"-16,0 0 16,0 17-1,0-18-15,0 1 16,0 0-16,0-1 0,0 1 16,0 0-1,18-18-15</inkml:trace>
  <inkml:trace contextRef="#ctx0" brushRef="#br0" timeOffset="25875.835">7091 13317 0,'0'18'0,"17"0"32,1-1-32,0 1 15,-1-18-15,1 0 16,0 18-16,-1-18 0,19 35 16,-19-18-1,-17 1-15,0 0 16,0-1-16,-17 1 15,-1-18 1,0 18-16,1-1 16,-19 1-1,19 0 1,-1-1-16,18 1 0</inkml:trace>
  <inkml:trace contextRef="#ctx0" brushRef="#br0" timeOffset="26753.55">8308 13670 0,'-18'-17'16,"1"17"0,-1-18-16,0 18 15,1 0-15,-1 0 0,0 18 0,1-1 16,-36 36-16,35-18 16,1 1-16,-1 34 15,18-35-15,18 1 16,-1-1-16,1-17 0,52-1 15,-52-17-15,17 0 16,1-17-16,-19-1 0,36-35 16,-53 35-16,18 1 15,-18-18-15,0-1 0,-18 19 16,-17-19 0,17 19-16,-17-19 15,17 36-15,18 18 16,0 17-1,18 1-15,0-19 0,35 36 16,-18-35 0,0-1-16,-17 1 0,-1 0 15,19-18-15,-19 17 16</inkml:trace>
  <inkml:trace contextRef="#ctx0" brushRef="#br0" timeOffset="27240.738">8132 13423 0,'-18'0'16,"53"-17"15,-17 17-31,-1 0 0,36 0 16,-17 0-16,-19 0 15,1 0-15,17 0 0,0 0 16,-17 0 0,-18 17-1,-18-17-15</inkml:trace>
  <inkml:trace contextRef="#ctx0" brushRef="#br0" timeOffset="27516.25">8237 13247 0,'-35'0'16,"17"17"0,-34 19-16,34-19 15,0 1-15,-35 17 16,36-17-16,-1 0 15,18-1-15,18 1 16,-1-18-16,1 17 16,0-17-16,35 36 15,-36-36-15,36 35 16,-35-17-16,-1-1 0,19 19 16</inkml:trace>
  <inkml:trace contextRef="#ctx0" brushRef="#br0" timeOffset="28572.207">8696 13264 0,'-18'0'62,"1"0"-46,17 18-16,-18-18 0,-17 35 15,17-17-15,1 0 16,17-1-16,-18 1 16,18 0-1,18-1 1,-1 1-16,1-1 0,17 1 16,-35 0-1,18-1-15,-1-17 16,-17 18-16,0 0 15</inkml:trace>
  <inkml:trace contextRef="#ctx0" brushRef="#br0" timeOffset="28806.596">8784 13353 0,'0'17'15,"0"1"1,0 0 0,0-1-16,0 1 0,0-1 15,0 1 1,18-18-16</inkml:trace>
  <inkml:trace contextRef="#ctx0" brushRef="#br0" timeOffset="29101.265">8872 13264 0,'0'-17'15,"0"34"1,36 1-16,17 17 16,-1 1-1,-16-19 1,-1 36 0,-35-35-1,0 17 1,-35-17-16,17-1 0,0 1 15,-17 0 1,0-1-16,17 1 16,18 0-16,-35 17 15</inkml:trace>
  <inkml:trace contextRef="#ctx0" brushRef="#br0" timeOffset="30274.345">11994 13653 0,'0'-18'16,"0"0"-16,0 1 15,0-1 1,-17 18-16,-1-18 16,-17 36-1,17-18-15,-17 35 16,17-17-16,-17 35 16,35-18-16,0 0 15,0 1-15,35 17 16,-17-18-16,0-18 0,52 1 15,-35 0 1,1-18-16,-19-18 0,19 18 16,-19-18-16,19-34 15,-36 34-15,0-53 16,-18 54-16,18-19 16,-35 1-16,17 18 0,0-19 15,1 19-15,-1 17 0,18-18 16,0 36-1,35 17-15,-17-17 16,17 17-16,1-18 16,-1 19-16,-18-19 0,36 19 15,-17-19-15,-36 1 16,17 0-16</inkml:trace>
  <inkml:trace contextRef="#ctx0" brushRef="#br0" timeOffset="30639.899">11818 13353 0,'-18'0'0,"36"0"0,-36-18 15,36 18 16,17 0-15,-17 18-16,17-18 0,1 0 16,-19 17-16,18-17 0,1 0 15,17 0-15,-36 0 16,1 0-16,0-17 16</inkml:trace>
  <inkml:trace contextRef="#ctx0" brushRef="#br0" timeOffset="30858.229">12065 13247 0,'0'0'0,"18"0"0,-1 0 16,1 0-16,0 17 16,34-17-16,-34 18 15,17 17-15,-35-17 16,0 35-16,0-35 15,-35 17 1,0-18-16,0 19 16,17-19-16,0-17 15</inkml:trace>
  <inkml:trace contextRef="#ctx0" brushRef="#br0" timeOffset="31669.915">12506 13247 0,'18'0'31,"-36"0"-15,0 0 0,1 17-1,-1-17-15,0 18 0,-17 0 16,18-1-1,-1-17-15,18 18 0,0 0 16,18-1 0,-1-17-1,-17 18-15,35 0 16,-17-1-16,0 1 16,-18-1-1,17 1 1</inkml:trace>
  <inkml:trace contextRef="#ctx0" brushRef="#br0" timeOffset="32225.124">12594 13317 0,'0'-17'31,"18"17"-15,-18 17 0,17-17-16,-17 18 15,0 0-15,-17 17 16,17-17 0,0-1-1,-18 1-15,36-18 31,-1 17-15,1-17 0</inkml:trace>
  <inkml:trace contextRef="#ctx0" brushRef="#br0" timeOffset="32593.972">12647 13247 0,'18'0'15,"-1"0"1,1 17-1,0-17-15,-1 18 16,-17 0-16,18-1 16,-18 1-1,18 17-15,-18-17 16,0 17-16,0-17 16,-18-18-1,18 17-15,0 1 16,-18 0-1,1-18-15,17 17 0,-18 1 16,-17 17 0,17-17-16</inkml:trace>
  <inkml:trace contextRef="#ctx0" brushRef="#br0" timeOffset="33538.61">13494 13723 0,'-18'-18'15,"18"1"-15,0-1 0,-35-17 16,17 17 0,-17 36-1,0 0-15,-1 34 16,19-16-16,-1 34 15,18-34-15,18-1 16,17 0-16,18-17 16,-35-18-16,52 0 15,-52-18-15,35 0 16,-36 1-16,-17-36 16,0 35-16,0 1 15,-17-1-15,-1-17 16,0 35-16,18-18 0,0 36 31,36 17-15,-19-17-16,1-1 0,35 1 15,-35 0-15,17-1 16,-18-17 0,-34 0-1,-1-17 1</inkml:trace>
  <inkml:trace contextRef="#ctx0" brushRef="#br0" timeOffset="33794.023">13282 13335 0,'0'0'0,"18"0"16,-1 0 0,1 0-16,35 18 15,-35-18-15,17 17 0,0-17 16,-17 0-16,35 0 16,-18 0-16,-17 0 15</inkml:trace>
  <inkml:trace contextRef="#ctx0" brushRef="#br0" timeOffset="34071.862">13353 13229 0,'-36'18'0,"19"-1"16,-19 1-16,19 0 15,-1 17-15,18-17 16,0 17-16,18-17 16,35 17-1,-36-35-15,36 35 16,-35-17-16,35-1 15,-36 1-15,1-18 16</inkml:trace>
  <inkml:trace contextRef="#ctx0" brushRef="#br0" timeOffset="34461.537">13899 13264 0,'-17'0'0,"-1"18"15,-17-18 1,17 18-16,1-18 16,-1 17-16,0-17 0,1 18 15,17 0-15,0-1 16,0 1-16,35 0 16,-35-1-16,18-17 15,17 35 1,-17-35-16,-1 18 0,1-18 15,-1 18-15,1-18 16</inkml:trace>
  <inkml:trace contextRef="#ctx0" brushRef="#br0" timeOffset="34862.482">14041 13282 0,'0'0'0,"-18"0"16,18 18-1,18-1 1,-1 1 0,-17 0-16,18-1 15,-18 1 1,-18 0 0,18-1-16,-17-17 15,34 0 1,1 18-1,-1-1-15,1-17 16,0 18 0,-18 0-1</inkml:trace>
  <inkml:trace contextRef="#ctx0" brushRef="#br0" timeOffset="35652.426">14146 13229 0,'0'-17'31,"0"34"-15,18-17 0,-18 18-16,18-1 15,-1 1 1,1 0-16,17-1 16,-17-17-16,17 18 15,-17 0-15,-1-1 16,-17 1-1,-17-18 1,17 18 0,-18-1-1,1-17-15,-1 35 16,0-17-16,18 0 0,-17 17 16,-19 18-1,19-18-15</inkml:trace>
  <inkml:trace contextRef="#ctx0" brushRef="#br0" timeOffset="37403.983">25876 13600 0,'-17'0'0,"-1"-18"16,0 0-16,-17 1 15,17 17 1,-17 0 0,18 17-16,-1 1 0,0 53 15,1-36-15,17 0 16,0 18-16,0-18 0,35 36 15,-17-36 1,17-17-16,35 17 16,-34-35-16,17 0 0,17-35 15,-52-1-15,-1 19 16,1-54-16,-18 36 16,0 0-16,0-1 15,-18 1-15,1 18 0,-1-19 16,0 19-16,1 17 15,17 17 1,35 54 0,-17-54-16,35 54 15,-18-53-15,0-1 16,-17 1-16,-1 0 0,19 17 16,-19-35-16</inkml:trace>
  <inkml:trace contextRef="#ctx0" brushRef="#br0" timeOffset="38548.556">25594 13317 0,'18'0'31,"35"-17"-15,-18 17-16,35 0 15,-34 0-15,17 0 16,-18 0-16,0 0 16,-17 0-16,-1 0 15,-34 0 1</inkml:trace>
  <inkml:trace contextRef="#ctx0" brushRef="#br0" timeOffset="38809.653">25841 13176 0,'18'0'16,"-18"18"-16,17-18 0,36 0 15,-35 18 1,17-18-16,18 17 16,-35 1-16,-1-1 0,1 19 15,-18-19 1,-18 19-16,18-19 16,-17-17-16,-1 18 15,0-18-15,1 18 0,-1-18 16,-17 17-16,35 1 15,-18-18-15</inkml:trace>
  <inkml:trace contextRef="#ctx0" brushRef="#br0" timeOffset="39634.22">26353 13141 0,'0'-18'15,"17"18"1,-17 18 15,-17-18-31,-1 35 16,0-17-16,1 0 16,-19 17-1,19-35-15,-1 17 0,18 1 16,-18 17-16,54-17 15,-1 0-15,-17-1 16,35 1-16,-18 0 16,-18-1-16,1-17 15,0 18-15,-18-1 16,-18-17 0</inkml:trace>
  <inkml:trace contextRef="#ctx0" brushRef="#br0" timeOffset="40206.276">26494 13176 0,'0'0'15,"17"0"1,1 0 0,0-17-16,-1 17 15,1 0 1,-36 0 0,1 0-1,-1 0-15,-17 17 16,17 1-16,0 0 15,1-1-15,17 1 0,0-1 16,17 19 0,1-36-16,0 17 15,-1-17-15,19 36 16,-36-19-16,0 1 16,-18-18-16,0 0 15,-35 18-15,36-18 16,-19 0-1,19 0-15,-1 17 16,18-34-16</inkml:trace>
  <inkml:trace contextRef="#ctx0" brushRef="#br0" timeOffset="40563.129">26599 13053 0,'0'17'15,"18"1"-15,-18 0 16,35-1-1,1 1-15,-1 0 16,18 17-16,-36-17 16,1-1-16,-18 1 15,0-1-15,0 1 16,0 0-16,-35 17 16,0-17-16,-1 17 15,19-17-15,-1-1 0,0 1 16,1-1-16,-1 1 15</inkml:trace>
  <inkml:trace contextRef="#ctx0" brushRef="#br0" timeOffset="42202.658">27534 13547 0,'0'0'0,"-17"0"0,-1 0 0,-35 17 16,35 1-16,1 0 16,-1 35-1,18-18-15,0 0 16,18 0-16,-18-17 0,53 0 16,-36-1-16,19-17 15,-19-17-15,1-1 16,0 0-16,-1-35 15,-17 18 1,0 18-16,-17-36 16,17 17-16,0 19 15,17 34 1,-17 1-16,36 35 16,-19-35-1,36 34-15,-18-34 16,-17 0-16,17-1 0,-17 1 15,0-18 1,-18-18-16</inkml:trace>
  <inkml:trace contextRef="#ctx0" brushRef="#br0" timeOffset="42608.945">27305 13300 0,'0'0'15,"-18"0"-15,36 0 16,35 0-1,0 0-15,-18-18 0,18 18 16,-18 0-16,1 0 0,17-18 16,-36 18-16,1 0 15</inkml:trace>
  <inkml:trace contextRef="#ctx0" brushRef="#br0" timeOffset="42873.004">27376 13141 0,'0'0'0,"-18"0"0,0 0 16,1 18-16,-36 17 15,53-17-15,-18 34 16,18-34-16,0 17 15,18-17-15,35 35 16,-36-35-16,19-18 0,-19 17 16,18-17-16,1 18 15,-19-18-15,1-18 16</inkml:trace>
  <inkml:trace contextRef="#ctx0" brushRef="#br0" timeOffset="43325.422">27993 13070 0,'0'0'0,"-18"0"0,1 18 15,-19 0 1,19-18-16,-1 17 16,0 1-16,1 0 0,-1 17 15,18-17-15,0-1 16,0 1-16,18-1 16,-1 1-1,1 0-15,0-18 0,-1 0 16,1 0-16,-18 17 15</inkml:trace>
  <inkml:trace contextRef="#ctx0" brushRef="#br0" timeOffset="43737.801">28028 13176 0,'18'0'15,"-18"-17"-15,35 17 16,-17-18-16,-1 18 16,1-18-16,-36 18 31,-17 18-16,0 17-15,35-17 16,-18 0-16,18-1 0,-17-17 16,17 18-16,17-1 15,1 1-15,-1 0 16,1-18-16,0 17 16,-1-17-1,-17 18-15,-17-18 16,-1 18-1,0-18 1,1 0-16,-1 0 16,1 0-16,-1 0 15</inkml:trace>
  <inkml:trace contextRef="#ctx0" brushRef="#br0" timeOffset="44055.394">28205 13141 0,'0'-18'15,"17"18"1,1 0-16,0 18 0,17 0 15,-18-18 1,19 35 0,-36-17-1,0-1-15,-18 1 16,18-1-16,-35 19 16,17-19-16,18 1 15,-17 0-15,-1 35 16,0-36-16,1 1 0,-1-1 15</inkml:trace>
  <inkml:trace contextRef="#ctx0" brushRef="#br0" timeOffset="45411.626">2452 14182 0,'35'0'0,"-17"0"0,35 0 0,-18 0 16,88 0-1,-52 0-15,0-18 0,123 0 16,-106 1-16,18-1 16,-18 18-16,-18 0 0,19 18 15,-37-18-15,19 17 16</inkml:trace>
  <inkml:trace contextRef="#ctx0" brushRef="#br0" timeOffset="48754.646">28646 13600 0,'35'0'15,"-18"0"-15,72-18 16,-36 18-16,52 0 15,-34 0-15,70-18 16,-88 18-16,18 0 16,-36 0-16,35 0 15,-52 0-15</inkml:trace>
  <inkml:trace contextRef="#ctx0" brushRef="#br0" timeOffset="49065.477">28998 13423 0,'-53'18'15,"18"-1"-15,0-17 16,-36 36 0,36-19-16,-36 1 15,54 0-15,-1-1 0,1 19 16,17-19-16,17 1 16,1-18-16,-1 18 15,19-1-15,52 1 16,-53-1-16,36-17 15,-36 18-15,-17-18 0</inkml:trace>
  <inkml:trace contextRef="#ctx0" brushRef="#br0" timeOffset="50177.946">29986 13582 0,'18'-18'0,"-18"1"16,17-1-1,-17 0-15,-17 1 16,-1 17-16,-17 0 16,0 0-16,17 0 15,-17 0-15,-36 35 16,36 0-16,17-17 0,1 17 15,-1 36 1,18-36-16,0 0 0,18-17 16,17 17-16,0-17 0,0-18 15,36 18-15,-36-18 16,-17-18-16,35 0 16,-36 1-16,1-1 15,-18-17-15,18 17 0,-18-17 16,-18 17-16,0-17 15,1 17-15,17 1 0,-18-1 16,18 36 0,18 17-1,-1 0-15,1-17 16,17 17-16,1-17 0,-1-1 16,0 1-16,36 0 15,-36-18-15,-17 0 0,-1 0 16</inkml:trace>
  <inkml:trace contextRef="#ctx0" brushRef="#br0" timeOffset="51839.83">29863 13282 0,'-18'0'0,"0"0"15,36 0 17,0 0-32,-1 0 15,19 0-15,16 0 16,-16 0-16,34-18 15,-52 18-15,17-17 16</inkml:trace>
  <inkml:trace contextRef="#ctx0" brushRef="#br0" timeOffset="52090.409">29916 13141 0,'-36'18'15,"72"-36"-15,-89 53 0,0-17 16,35 0 0,-35 17-16,36-18 15,17 1-15,0 17 16,17-17-16,18-18 15,-17 18-15,17-18 16,36 17-16,-18-17 16</inkml:trace>
  <inkml:trace contextRef="#ctx0" brushRef="#br0" timeOffset="52840.568">30586 13053 0,'17'0'0,"1"-18"15,-36 18 1,-17 18 0,18-18-16,-36 35 15,17-17-15,1-1 16,0 1-16,17 0 0,1 17 16,17-17-16,17 17 15,1-18-15,17 19 16,0-36-1,-17 17-15,35 1 16,-35-18-16,-1 0 0,-17 18 16</inkml:trace>
  <inkml:trace contextRef="#ctx0" brushRef="#br0" timeOffset="53242.893">30868 13053 0,'0'0'15,"-18"0"-15,1 17 16,-18 1-16,-1 35 16,19-18-16,17-17 0,-18 17 15,18 0-15,18 18 16,-1-35-16,-17 0 0,18-1 16,0 1-16,34-18 15,-34 0-15,0-18 16,-1 1-16,-17-19 15,-17 19-15,-1-1 16,0 0-16,-17 18 16,18-17-1,-1 17-15,0 0 0,18 17 16</inkml:trace>
  <inkml:trace contextRef="#ctx0" brushRef="#br0" timeOffset="53654.2">31009 13088 0,'0'0'0,"18"18"16,-18-1-16,35 1 16,-17 0-16,35-1 15,-36 1 1,19 0-16,-1-1 15,0-17-15,-17 18 0,-1-18 16,-17 35-16,-17-17 16,-19 17-1,1-17-15,-18 17 16,36-17-16,-1-1 16,0-17-16,-17 35 15,17-17-15</inkml:trace>
  <inkml:trace contextRef="#ctx0" brushRef="#br0" timeOffset="55133.025">2064 13282 0,'-18'0'15,"36"0"-15,-18 0 16,35 0-1,0 0-15,1 18 0,-1-18 16,18 0-16,35 17 16,-53-17-16,1 0 15,-1 0-15,0 0 0,0 18 16,-17-18-16</inkml:trace>
  <inkml:trace contextRef="#ctx0" brushRef="#br0" timeOffset="55388.82">2399 13159 0,'18'17'16,"-1"1"-16,1-18 0,-1 18 15,1-1-15,0 1 0,17-1 16,-17 1-16,17 0 15,-17-18-15,-1 17 16,-17 19 0,0-19-16,0 19 0,-17-19 0,-19 18 15,36-17 1,-17 0-16,-1-1 0,-17 19 16</inkml:trace>
  <inkml:trace contextRef="#ctx0" brushRef="#br0" timeOffset="79379.744">26582 5697 0,'0'-35'16,"-18"17"-1,1-17-15,-1 18 16,-35-1-16,18 0 15,-1 18-15,-16 18 16,16 0-16,-52 34 16,53-16-16,-18 70 15,35-71-15,18 18 16,0 0-16,0 0 0,53 17 16,-18-52-16,36 17 15,-18-17-15,-18-18 0,53 0 16,-52-18-1,34-52-15,-52 34 16,-18 1-16,0-36 16,0 18-16,-18 18 0,1 0 15,-36-53 1,35 52-16,0 1 16,18 53-1,36 35 1,-19-18-16,36 36 15,18-1 1,-36-35-16,0-17 0,36 17 16,-36-17-16,-17-18 15,-18 18-15,17-18 16,-34 0-16</inkml:trace>
  <inkml:trace contextRef="#ctx0" brushRef="#br0" timeOffset="79847.899">26176 5292 0,'0'0'0,"-18"0"16,36 0 15,17 0-15,-17 0-16,17 0 0,1 0 15,52 17-15,-53-17 16,36-17-16,-36 17 15,18 0 1,-36 0-16,-17-18 16</inkml:trace>
  <inkml:trace contextRef="#ctx0" brushRef="#br0" timeOffset="80125.335">26458 5115 0,'0'0'16,"18"0"-16,0 0 0,-1 18 15,1-18-15,17 18 0,0-18 16,1 17-16,17 1 0,-18-1 16,18 1-16,-36 0 0,19-1 15,-19 1-15,1 17 16,-36-17-16,1 0 0,-36 17 15,35-17 1,-52-1-16,34 1 16,1-1-16,17-17 15,36 0 1</inkml:trace>
  <inkml:trace contextRef="#ctx0" brushRef="#br0" timeOffset="80653.721">27376 5009 0,'17'-17'16,"-17"-1"0,-17 18-1,-19 18 1,19-1-16,-54 19 16,36-19-16,-18 19 15,35-19 1,1 1-16,-1 0 0,18-1 15,0 18 1,18-17-16,35 17 16,-18-17-16,18 17 15,-18-17 1,-17 0-16,-18-1 0,0 1 16,0 0-1</inkml:trace>
  <inkml:trace contextRef="#ctx0" brushRef="#br0" timeOffset="80914.025">27481 5203 0,'18'0'32,"35"-17"-17,-35 17-15,-1 0 16,1 0-16,0 0 0,-1 0 16,1 0-16,-18 17 15,-18-17-15</inkml:trace>
  <inkml:trace contextRef="#ctx0" brushRef="#br0" timeOffset="81192.265">27570 5045 0,'0'17'0,"-18"19"16,18-1 0,0 0-16,-18 0 15,18 1-15,0-19 16,18 1-16,0 0 16,-1-1-16,36 1 15,-35-18-15,-1 0 0,1 0 16,0 0-16,-1 0 15</inkml:trace>
  <inkml:trace contextRef="#ctx0" brushRef="#br0" timeOffset="81532.263">27764 5045 0,'0'17'15,"17"-17"1,1 18-16,0 0 16,17-1-16,-18-17 15,1 18-15,35-18 16,-18 18-16,-17-18 0,0 0 15,17 17 1,-35 1-16,0-1 16,0 1-16,-18 0 15,1-1-15,-36 19 16,35-19-16,0 1 0,-17 35 16,17-35-16,1 17 15</inkml:trace>
  <inkml:trace contextRef="#ctx0" brushRef="#br0" timeOffset="84396.482">28487 5962 0,'-18'18'16,"1"17"-16,-1-17 16,-17 17-1,17-18-15,0 1 0,18 0 16,0 17-16,0-17 16</inkml:trace>
  <inkml:trace contextRef="#ctx0" brushRef="#br0" timeOffset="84890.181">29439 5768 0,'0'0'15,"36"-53"-15,-36 35 16,0 1-16,0-19 16,-18 19-16,0-1 0,-17 18 15,-36 0-15,19 18 16,-1-1-16,17 19 0,1-19 16,0 19-16,-18 52 15,35-53-15,18 0 0,0 18 16,36 0-1,-1-17-15,0-19 0,0-17 16,1 18-16,-1-18 0,18-18 16,-18 1-16,36-19 15,-54 1-15,1 0 0,0-36 16,-18 36 0,0 0-16,-18-1 0,18 1 15,-18 17-15,18 1 16,0 34-1,36 19 1,-19-1-16,19-17 0,-19-1 16,18 1-16,18 17 15,-17-17-15,-19-18 0,1 0 16,0 17-16,-18-34 16</inkml:trace>
  <inkml:trace contextRef="#ctx0" brushRef="#br0" timeOffset="85313.405">29051 5221 0,'-17'-18'15,"34"18"17,36 0-17,-35 0-15,17 0 0,18 0 16,0 0-16,35 0 16,-53 18-16,1-18 15,-1 0-15,-17 0 0,-1 0 0,-17 18 16,-35-18-1</inkml:trace>
  <inkml:trace contextRef="#ctx0" brushRef="#br0" timeOffset="85608.689">29263 5045 0,'0'0'0,"-35"17"15,17-17-15,-53 36 16,36-36-16,18 17 0,-19 1 16,19-18-16,-19 18 15,19-1-15,-1 1 16,18-1-16,18 1 15,-1 0-15,36 35 16,-35-18-16,35 18 16,-18-35-16,-17-1 15,-1 1-15</inkml:trace>
  <inkml:trace contextRef="#ctx0" brushRef="#br0" timeOffset="86231.856">29968 4939 0,'18'0'16,"-36"0"-16,18 0 31,-35 35-31,18-35 16,-1 18-16,0-1 0,-17 19 15,17-19 1,1 1 0,17 0-16,-18-1 0,36 19 15,-18-19-15,17 1 16,19 17-16,-19-17 15,1-1-15,0 1 0,-1 0 16,1-1-16,-1-17 16</inkml:trace>
  <inkml:trace contextRef="#ctx0" brushRef="#br0" timeOffset="86508.481">30039 5151 0,'18'0'0,"-36"0"0,53 0 16,1 0-1,-19 0-15,1 0 16,0 0-16,17 0 16,-18-18-16,1 18 15,0 0-15,-36 0 16</inkml:trace>
  <inkml:trace contextRef="#ctx0" brushRef="#br0" timeOffset="86785.843">30163 4974 0,'0'0'0,"0"18"31,0 17-31,0-17 16,-18 17-16,18-17 15,0 35-15,0-36 16,18 1-16,-18-1 16,17 19-16,1-36 15,-1 17-15,1-17 16,17 0-16,-17 0 16</inkml:trace>
  <inkml:trace contextRef="#ctx0" brushRef="#br0" timeOffset="87427.333">30374 4974 0,'0'0'0,"18"0"15,-18 18 17,0-1-32,17 1 15,1 17 1,0-17-16,35 0 15,-36-1-15,19 1 16,-19 0-16,1-1 16,-18 1-1,-18-18 1,1 17-16,-1 1 16,-35 0-16,35-1 15,1 1-15,-19 17 16,19 1-16,-1-19 15</inkml:trace>
  <inkml:trace contextRef="#ctx0" brushRef="#br0" timeOffset="88824.775">30974 5098 0,'0'-36'16,"-18"36"-16,1-35 16,17 17-1,0 36 16,35 35-15,0-18-16,18 53 16,-18-35-16,1 0 0,-1 18 15,18 52-15,-36-52 16,19 70 0,-36-70-16,0-19 0,-18 1 15,0 0-15,1 0 0,-54 18 16,36-54-16,-36 54 15,36-53-15,0 17 16</inkml:trace>
  <inkml:trace contextRef="#ctx0" brushRef="#br0" timeOffset="89606.833">25700 4886 0,'-35'0'16,"35"18"-16,-36 17 15,19 0-15,-1 0 0,-17 71 16,17-18 0,0 1-16,-34 105 15,52-88-15,0-18 0,0 0 16,17 0-16,1-17 0,35 35 15,-18-54-15,18 19 16,-18-53-16,1 17 16,-36-17-1</inkml:trace>
  <inkml:trace contextRef="#ctx0" brushRef="#br0" timeOffset="90435.877">23636 5521 0,'0'0'0,"0"-35"0,-18 17 15,1 0-15,-36 1 16,35 17-16,1 0 16,-19 0-16,19 17 0,-19 1 15,-16 53 1,34-18-16,-17 35 15,35-35-15,17 35 16,1-53-16,0 0 16,-1-17-16,54 17 15,-36-35-15,18 0 16,-35-17-16,17-1 0,-35 0 16,17-17-16,-17 0 15,0 17-15,0-17 0,-17-36 16,-1 18-16,1 18 0,-1 0 15,0-18 1,36 53 0,0 53-1,-1-35-15,18 17 0,-17 0 16,0 0-16,-1-17 0,19 35 16,-19-35-1,1-1-15,0 1 0,-1-18 16,-17-18-1</inkml:trace>
  <inkml:trace contextRef="#ctx0" brushRef="#br0" timeOffset="90825.413">23865 4851 0,'0'0'16,"-17"17"-16,17 1 0,-18 0 15,-17-1 1,17 1-16,1 0 16,17-1-16,-18 1 0,0 17 0,1 0 15,17-17 1,0 0-16,0-1 0,17 1 16,1 0-16,35-1 15,-35 1-15,17-1 16,-18 1-16,1-18 0,0 0 15,-1 18 1</inkml:trace>
  <inkml:trace contextRef="#ctx0" brushRef="#br0" timeOffset="91041.775">23971 5062 0,'18'0'31,"17"18"-31,0-18 16,-17 0-16,0 0 16,17 0-1</inkml:trace>
  <inkml:trace contextRef="#ctx0" brushRef="#br0" timeOffset="91296.804">24059 4904 0,'-17'35'16,"34"-70"-16,-34 105 0,17-52 0,0 35 16,17-36-16,1 19 15,0-19-15,-1 1 16,19 0 0,-19-18-16,19 0 15,-19 0-15,1 0 16</inkml:trace>
  <inkml:trace contextRef="#ctx0" brushRef="#br0" timeOffset="91675.222">24218 4886 0,'18'0'32,"-1"0"-17,1 18-15,0-1 16,-1 1-16,19 0 15,-1-1 1,0 1-16,-17-1 16,-18 1-1,0 0-15,-18-1 16,1 1 0,-1 0-16,0-18 0,1 17 15,17 1-15,-36 0 16,36-1-16</inkml:trace>
  <inkml:trace contextRef="#ctx0" brushRef="#br0" timeOffset="92130.522">24606 5503 0,'-17'0'16,"34"0"-16,-17 0 15,18 18 1,0-18-16,34 0 16,-16 0-16,-1 18 15,-17-18-15,35 0 16</inkml:trace>
  <inkml:trace contextRef="#ctx0" brushRef="#br0" timeOffset="92270.257">24642 5697 0,'52'18'15,"-104"-36"-15,140 36 0,-53-18 0,0 0 16,1-18-16,-19 18 0,18 0 16</inkml:trace>
  <inkml:trace contextRef="#ctx0" brushRef="#br0" timeOffset="97543.467">23266 6279 0,'0'-17'15,"17"17"1,36 17 0,0-17-1,88 0-15,-53 18 16,107-18-16,-107 0 16,0 0-16,0 0 0,-17 0 15,34 18-15,-87-18 16</inkml:trace>
  <inkml:trace contextRef="#ctx0" brushRef="#br0" timeOffset="120467.169">24183 4586 0,'0'18'156,"0"17"-156,0-17 16,-18 35-16,18-18 15,-17 0 1,17-17-16,17 17 16</inkml:trace>
  <inkml:trace contextRef="#ctx0" brushRef="#br0" timeOffset="121551.067">27852 4763 0,'-18'17'78,"1"18"-62,-1-17-16,-17 17 16,17-17-16,0 17 15,1-35-15,17 18 16,17-18-16</inkml:trace>
  <inkml:trace contextRef="#ctx0" brushRef="#br0" timeOffset="122407.225">30392 4692 0,'0'-18'16,"-18"18"31,18 18-32,-17 0 1,17-1-16,-18 1 0,18 17 16,0-17-16,-18 17 15</inkml:trace>
  <inkml:trace contextRef="#ctx0" brushRef="#br0" timeOffset="123575.032">3034 16722 0,'-18'-18'16,"18"36"-16,18-18 15,17 17 1,-17 1-16,35-18 0,-18 0 16,0 0-16,18 0 0,53 0 15,-71-18-15,54 1 16,-72 17-1,18 0-15,-17-18 0,-18 0 16</inkml:trace>
  <inkml:trace contextRef="#ctx0" brushRef="#br0" timeOffset="123847.721">3228 16475 0,'0'35'15,"0"-70"-15,0 105 0,-18 18 16,18-35-16,0 89 16,0-72-16,0 54 15,18-89-15,0 0 0,34 18 16,1-35-16,36-18 15,-36 0 1,35-36-16,-35 19 16,-18-1-16,0-17 15</inkml:trace>
  <inkml:trace contextRef="#ctx0" brushRef="#br0" timeOffset="124141.771">3951 16193 0,'-18'35'16,"18"-18"-16,-17 54 15,17-36-15,-18 53 16,18-35 0,-17 0-16,-1-17 0</inkml:trace>
  <inkml:trace contextRef="#ctx0" brushRef="#br0" timeOffset="125354.612">4392 17092 0,'0'0'15,"-18"18"-15,18-1 16,0 1 0,18 0-16,-18-1 0,53 19 15,-18-1-15,53 35 16,-35-34-16,18-1 16,52 53-1,-52-53-15,0 1 0,70 34 16,-71-34-16,-17-1 15,18-18-15,52 19 16,-88-36-16,18 0 0,-17 0 16,17-18-16</inkml:trace>
  <inkml:trace contextRef="#ctx0" brushRef="#br0" timeOffset="125694.196">5362 17445 0,'0'0'0,"18"0"0,-18 18 15,35-1-15,0 1 0,-17-18 16,17 17-16,1-17 0,52 18 15,-35 0-15,-18-1 16,0-17-16,36 36 16,-54-1-16,1-17 15,0-1-15,-18 18 0,0-17 16,-18 17-16,18-17 16,-53 17-16,18-17 15,-18 35-15,18-36 16,-1 19-16,1-19 15,0 19-15,0-19 0,17 1 16</inkml:trace>
  <inkml:trace contextRef="#ctx0" brushRef="#br0" timeOffset="145858.342">6315 4886 0,'0'18'15,"0"52"1,0 1-16,0-18 16,17 35-16,-17 0 0,0 124 15,0-106-15,0 70 16,0-88-1,0-17-15,18 52 16,-18-88-16,0 36 16,0-36-16,18-35 15,-1 0-15</inkml:trace>
  <inkml:trace contextRef="#ctx0" brushRef="#br0" timeOffset="146681.721">6315 4763 0,'0'0'16,"-18"0"-16,18 17 16,18 1-1,52-18 1,-17 17-16,18-17 15,-18 0-15,17 0 0,89 0 16,-71-17-16,106 17 16,-88-18-1,-18 18-15,18-17 0,88 17 16,-88 0-16,53-18 16,-89 18-16,-17 0 15,0 0-15,0-18 16,-18 18-16,1 0 0,16 0 15,-34-17-15,0 17 16,-18 17 0,0 1-16,0 35 15,0-36-15,0 19 16,0 34 0,0-17-16,0 0 0,0 0 15,0 88-15,0-70 16,0 17-16,35 176 15,-17-87 1,-18-89-16,17-17 0,1 52 16,-18-70-1,18 0-15,-18 0 0,17-18 16,-17 53 0,0-35-1,0-18-15,-35 1 16,17-19-16,-35 1 15,18 0-15,-18-18 16,-17 0-16,-19 17 16,1-17-16,-35 0 0,-18 0 0,-177 18 15,-17 0 1,176-1-16,36-17 16,17 0-16,-70 18 15,105-36-15,18 18 0,0-17 16,36-19-16,-1 19 15</inkml:trace>
  <inkml:trace contextRef="#ctx0" brushRef="#br0" timeOffset="147336.048">6332 6050 0,'-17'0'16,"17"18"-16,0 35 15,0-18 1,0 0-16,17 18 0,-17-18 15,18 18-15,0 36 16,-1-54-16,1 35 16</inkml:trace>
  <inkml:trace contextRef="#ctx0" brushRef="#br0" timeOffset="150585.934">7108 5450 0,'0'-17'16,"-17"-1"0,-1 1-16,-17-1 15,17 18-15,-17 0 0,-18 0 16,18 18-16,-18 17 16,18 0-16,17-17 15,-17 35 1,35-18-16,0 0 0,0 0 15,17-17-15,19 17 0,-19-17 16,36 17-16,18 1 16,-18-19-16,0 1 0,17 17 15,-52-35 1,-1 18-16,-17-1 0,0 1 16,0 0-16,-17-1 0,-54 1 15,36 0-15,-53 17 16,17-35-1,36 18-15,0-18 16,-1 0-16</inkml:trace>
  <inkml:trace contextRef="#ctx0" brushRef="#br0" timeOffset="151257.679">7373 5045 0,'0'0'0,"18"0"0,-18-18 15,17 18 1,-17 18 0,-17-1-1,-1 1-15,-17 17 16,17-35-16,1 18 0,-1 0 16,-17 17-1,-1-18-15,36 1 16,-17-18-16,17 18 0,0-1 15,17 1-15,19 0 16,-1-1-16,0 1 16,18 17-1,-35-35-15,17 18 0,-17 0 16,-1-18-16,1 17 16</inkml:trace>
  <inkml:trace contextRef="#ctx0" brushRef="#br0" timeOffset="151591.569">7532 5151 0,'0'0'0,"0"17"31,0 1-15,-18 17-16,18-17 15,0-1-15,0 19 16,0-19-1,18 1-15,-1-18 16,1-18 0,-18 1-16</inkml:trace>
  <inkml:trace contextRef="#ctx0" brushRef="#br0" timeOffset="151896.78">7620 5080 0,'0'-18'16,"0"36"-1,35-18-15,-35 18 16,53-1-16,-35 1 16,-1 0-16,19-18 15,-19 17-15,19-17 0,-1 18 16,-17-1-16,-18 1 15,0 0-15,-18 17 16,18-17-16,-18-1 16,-17 1-16,17-18 15,18 18-15,-35-18 16,35 17-16,-18-17 16,1 18-16</inkml:trace>
  <inkml:trace contextRef="#ctx0" brushRef="#br0" timeOffset="152486.302">5186 5680 0,'0'0'15,"17"0"-15,36 17 16,-17-17-16,-1 0 16,71 18-1,-36-18-15,54 0 16,-1 0-16,-70 0 15,53 0-15,-53 0 16,-18 0-16,1 0 16,-19 0-16,-17-18 15,-17 1-15</inkml:trace>
  <inkml:trace contextRef="#ctx0" brushRef="#br0" timeOffset="152737.317">5874 5503 0,'35'18'16,"-17"0"-16,35-1 16,-18 1-16,35 0 15,-52-1-15,35 18 16,-35-17 0,-1 17-16,-17-17 15,0 35-15,-17-35 16,-1-1-16,-17 1 15,-1-1 1,19-17-16,-1 0 0,1 0 16,-1 0-16,-17 0 15,17 0-15,18 18 16</inkml:trace>
  <inkml:trace contextRef="#ctx0" brushRef="#br0" timeOffset="153476.767">4039 5539 0,'0'-18'16,"0"36"-16,0-54 0,-17 19 16,-1 17-16,0-18 15,1 18-15,-1 0 0,-52 35 16,34-17-16,-34 35 15,52-18-15,-17 36 16,52-36-16,1 0 16,35 18-1,-18-35-15,18 17 0,-18-17 16,18-1-16,0 1 0,18 0 16,-53-1-16,-1 1 15,-34 0-15,-36-1 16,17 1-1,1-18-15,-18 0 0,0 18 16,18-18-16,-53 0 16,52-18-16,19 0 15</inkml:trace>
  <inkml:trace contextRef="#ctx0" brushRef="#br0" timeOffset="153926.962">4269 5186 0,'0'-18'15,"-18"18"-15,-17 0 16,17 18-16,-17-1 15,17-17-15,-35 36 16,36-19-16,-1 1 16,18 0-16,-18-1 0,18 19 15,18-1 1,0-17-16,52 17 16,1 0-16,-36-17 15,36-1-15,-54 1 16,18-18-1</inkml:trace>
  <inkml:trace contextRef="#ctx0" brushRef="#br0" timeOffset="154767.426">4463 5274 0,'-18'0'0,"0"0"31,18 18-15,0 17-16,0-17 16,0 17-16,18-17 15,0-1 1,-1 1-16,1-18 0,0 0 15,-1 0-15,1-18 16,-18 1-16,0-1 16,-18 0-16,18 1 15,-17 17-15,-1-18 16,0 18-16,1-18 0,-19 18 16,19 0-16</inkml:trace>
  <inkml:trace contextRef="#ctx0" brushRef="#br0" timeOffset="155039.228">4533 5221 0,'18'0'0,"-1"0"15,1 0 1,35 0-16,-35 18 15,17-1-15,-17-17 16,-1 18-16,1 0 0,17 17 16,-35-17-16,0 17 15,0-17-15,-35 17 16,17-18-16,1 1 16,-19-18-16,19 18 0,-36 17 15,35-35 1</inkml:trace>
  <inkml:trace contextRef="#ctx0" brushRef="#br0" timeOffset="155733.775">7020 4022 0,'0'17'16,"0"1"-16,0 53 16,0-36-16,0 53 15,0-35 1,0-18-16,0 18 15,0-18-15,0 1 0,0-1 16,0-17-16,0-1 0,18 1 16,0-18-16</inkml:trace>
  <inkml:trace contextRef="#ctx0" brushRef="#br0" timeOffset="156018.533">6809 4269 0,'0'-18'15,"17"0"-15,1 1 0,0-19 16,-1 19-16,1-18 0,17-36 16,-17 36-1,-1-1-15,-17 1 0,18 17 16,-18-17-16,0 18 0,0-1 15,0 36 1,18-1-16,-1 1 16,19 35-16,-19-18 15,18 18 1,1-35-16,-19-1 0,1 1 16,0-18-16,-18 18 0</inkml:trace>
  <inkml:trace contextRef="#ctx0" brushRef="#br0" timeOffset="157625.446">6597 3122 0,'0'0'0,"-18"-18"0,18-34 15,0 34-15,0 0 16,0 36 15,18 52-31,-18-17 16,18 18-16,-1-36 15,19 18 1,-1-35-16,-18-18 0,19 0 16,-19 0-16,36-36 15,-35 19-15,0-54 16,-18 36-16,0-18 15,0 18-15,-18 17 16,18 1-16,0 34 16,0 54-1,18-36-15,-1 18 0,1 0 16,-1-18-16,19 53 16,-19-52-16,1 52 15,-18-53-15,0 0 0,-18-17 16,1 0-16,-19-1 0,-16 1 15,-1-18 1,-18-18-16,36 1 16,-18-36-16,35 35 15,1 0-15,-1 1 16,36-18-16</inkml:trace>
  <inkml:trace contextRef="#ctx0" brushRef="#br0" timeOffset="158114.573">7161 2611 0,'0'0'0,"-17"0"15,-1 0 17,-17 35-17,17-18-15,-17 36 16,17-35-16,1 0 16,17-1-16,0 1 0,0 17 15,17-17-15,1 17 16,17-17-16,0-1 15,1-17 1,-19 0-16,36 0 16,-35 0-16,0 0 15</inkml:trace>
  <inkml:trace contextRef="#ctx0" brushRef="#br0" timeOffset="158387.868">7338 2628 0,'0'18'16,"17"-1"-1,-17 1-15,0 17 16,0-17-16,0 0 0,0 35 16,0-36-1,18 1-15,0 0 0,-1-18 16,1-18 0</inkml:trace>
  <inkml:trace contextRef="#ctx0" brushRef="#br0" timeOffset="158822.015">7461 2575 0,'18'18'46,"0"0"-30,-1-1-16,1 1 16,-1-18-16,19 17 15,-19 1-15,36 0 16,-17-18-16,-19 17 0,1-17 16,17 18-16,-35 0 15,0-1-15,18-17 16,-36 0 15,0 0 16,18 18-31,-17 0-16,-1-1 15,1 1-15,-19 35 16,1-36-16,17 19 15,18-19-15,-17 19 0,-1-1 16</inkml:trace>
  <inkml:trace contextRef="#ctx0" brushRef="#br0" timeOffset="161363.939">7232 6703 0,'0'-18'16,"0"36"15,0-1-15,-18 72-1,18-36-15,-17 17 0,17-17 16,0 18-16,-18-19 0,18 37 15,0-54-15,0 18 16,0-35 0,18-18-1,-1-18-15,-17 0 16</inkml:trace>
  <inkml:trace contextRef="#ctx0" brushRef="#br0" timeOffset="161724.452">7020 6897 0,'0'0'0,"0"-18"46,0 1-30,18-1-16,0 0 16,-18 1-16,17-19 0,1 19 0,-1-36 15,1 35-15,0-17 16,-18 17-16,17 1 16,1 17-16,-18 17 15,18 1 1,-1 17-16,1 0 15,-18-17-15,18-18 0,-1 18 16,1-1-16,17 19 16,-17-19-16</inkml:trace>
  <inkml:trace contextRef="#ctx0" brushRef="#br0" timeOffset="164704.919">7444 7638 0,'-18'-18'16,"0"0"-1,1 18-15,-19-17 16,19 17-16,-18 0 15,-36 17-15,36 19 16,-36 17-16,53-18 16,1 0-16,-1 18 0,18 18 15,35-36 1,-17 0-16,17-17 0,54 35 16,-36-36-16,-1-17 15,19 0-15,-18 0 0,0 0 16,35-35-16,-53 35 15,-17 0 1,-36 0-16</inkml:trace>
  <inkml:trace contextRef="#ctx0" brushRef="#br0" timeOffset="170381.783">7814 7126 0,'18'0'15,"-18"-18"-15,-18 18 63,0 18-63,1 0 15,-36 17-15,35-17 16,-17 17 0,17-17-16,18-1 15,0 1-15,0 0 16,36-1-16,-1-17 15,0 18-15,18-1 16,-35 1-16,-1-18 16,1 35-1,0-17-15</inkml:trace>
  <inkml:trace contextRef="#ctx0" brushRef="#br0" timeOffset="170643.123">8043 7144 0,'-17'17'15,"17"1"1,0 17 0,0 1-16,0-19 0,17 1 15,-17 0 1,18-18 0</inkml:trace>
  <inkml:trace contextRef="#ctx0" brushRef="#br0" timeOffset="171038.146">8202 7020 0,'0'18'16,"18"0"15,-1-1-31,1 1 16,17-1-16,-17-17 15,0 18-15,17-18 16,-18 18-16,19-1 15,-19 1-15,1 0 16,0-1-16,-36-17 16,0 18-1,1 0 1,-1-18-16,0 17 0,-17 1 16,18 0-16,-1-1 0,0 1 15,18-1-15,-17 36 16</inkml:trace>
  <inkml:trace contextRef="#ctx0" brushRef="#br0" timeOffset="173709.003">7602 7355 0,'-17'0'0,"17"-17"32,17-1-17,1 18-15,17-17 16,-17-1-16,35-17 15,-18-1 1,18 19-16,53-54 16,-36 36-16,1 0 0,52-36 15,-87 53-15,17 1 16,-36-1-16,1 18 16,-18 18-16,-18 17 15,-17 0-15,-36 36 16,36-36-16,-18 0 15,18 1-15,0 17 16,-18-18-16,18 0 0,17-17 0,-17 17 16,17-17-1,36-18-15,17-18 16,-17 0-16,52-17 16,-35 0-16,36 0 15,-36 17-15,-17 0 0,35 1 16,-36-1-16,1 18 15,-18 18 1,-18 17-16,1-17 16,-19 52-16,1-52 15,18 17-15,-1 0 0,18-17 16,-18-18 0,36 0-16,0 0 0,17-18 15,53-35-15,-53 18 16,18 18-16,-18-19 0,1 19 15,-1-1-15,36 0 16,-54 18-16,-17 18 16</inkml:trace>
  <inkml:trace contextRef="#ctx0" brushRef="#br0" timeOffset="178234.506">7391 8784 0,'0'-17'0,"0"34"47,0 18-31,17-17-16,-17 0 0,0 35 15,0-18 1,0 0-16,0 0 16,0 18-16,18 18 0,-18 105 15,18-70-15,-1 141 16,-17-106-16,0 159 16,0-159-16,0 0 15,0-17-15,0-1 0,18 89 16,-18-124-16,18 53 15,-18-88-15,17-18 16,-17 1-16,0-19 16,18-17-16,-18-17 15</inkml:trace>
  <inkml:trace contextRef="#ctx0" brushRef="#br0" timeOffset="178952.727">7161 8996 0,'-17'17'0,"17"1"15,-18 0-15,18-1 16,0-34 0,18-1-1,-1-35 1,1 36-1,-18-19-15,18 1 0,-1 17 16,1-17-16,0 0 16,-1 17-16,1 1 0,0-36 15,-1 35-15,1 0 16,-1 18-16,1 0 16,17 36-1,-35-1-15,18-17 0,0 17 16,17-18-16,-17 1 0,17 35 15,0-35-15,-17-1 16,-1-17-16</inkml:trace>
  <inkml:trace contextRef="#ctx0" brushRef="#br0" timeOffset="180576.742">6315 9948 0,'-18'71'16,"18"-36"-16,0 18 16,-18 35-16,1-35 15,17 0-15,-18 0 0,1 18 16,-1-54 0,-17 19-16,17-36 15,-17 0-15,-1 0 16,19-18-16,-1 18 0,1-18 15,-1 1-15,18-19 16,0 19-16,18-1 16,-1 0-16,36 18 15,-18 0-15,-17 0 0,88 53 16,-53-17 0,-18-1-1,-35-17-15,18 17 16,-18-18-1,0-34 1</inkml:trace>
  <inkml:trace contextRef="#ctx0" brushRef="#br0" timeOffset="180982.787">6456 9648 0,'0'0'0,"0"-17"16,-18 17 15,18 17-15,-17 1-16,-1 17 15,0-17-15,1 0 16,-1 17-16,18 0 16,0-17-16,0 17 15,35 0-15,1 1 16,-1-19-16,-18 1 15,19-18-15,17 18 16,-36-18-16,1 0 16,0 0-16,-1 0 0</inkml:trace>
  <inkml:trace contextRef="#ctx0" brushRef="#br0" timeOffset="181265.382">6597 9631 0,'18'0'16,"-1"17"-1,1 19 1,-18-19-16,18 36 16,-18-35-16,17 0 0,-17 17 15,18-35-15,-18 18 0,17-1 16,1 1-16</inkml:trace>
  <inkml:trace contextRef="#ctx0" brushRef="#br0" timeOffset="181470.929">6897 9860 0,'0'0'16,"-18"18"-16,18-1 0,0 1 0,-17 17 15,-1-17 1,18 0-16,-18-18 16</inkml:trace>
  <inkml:trace contextRef="#ctx0" brushRef="#br0" timeOffset="181704.784">6985 9684 0,'0'0'15,"18"35"-15,-18-17 0,0-1 0,0 19 16,0-19-16,17 1 0,-17 0 15,0-1 1,18-17-16</inkml:trace>
  <inkml:trace contextRef="#ctx0" brushRef="#br0" timeOffset="182011.581">7003 9543 0,'17'0'15,"-17"17"-15,18-17 0,0 36 16,-1-36-16,18 17 16,-17-17-16,0 18 0,-1-1 15,19 1-15,-19 0 16,1-1-16,0-17 0,-18 36 15,0-19 1,0 19-16,-18-19 16,-17 19-16,17-19 15,0 1-15,1-1 0,17 1 16,-18 0-16,18-1 16,-18 1-16</inkml:trace>
  <inkml:trace contextRef="#ctx0" brushRef="#br0" timeOffset="183296.955">8484 8978 0,'-17'0'0,"-1"0"16,18-17 15,18 17-15,17 17 0,-17 1-16,17-1 15,-17 1-15,17 17 16,0 1-16,18-1 0,0 0 0,53 53 15,-36-35 1,-17 0-16,18-17 16,17 16-16,-17 19 0,17-18 0,0 0 15,0 0-15,124 88 16,-106-88-16,17 17 0,-17 1 16,158 70-1,-140-70-15,-1-1 0,19 1 16,-19-18-16,142 88 15,-142-88-15,1 17 0,-1-17 16,0 18-16,-34-18 0,17 17 16,52 36-16,-105-53 15,71 35 1,-71-53-16,-18 1 16,0-1-16,0-17 0,-17-1 0,0-17 15,-36 0 1,0-17-16</inkml:trace>
  <inkml:trace contextRef="#ctx0" brushRef="#br0" timeOffset="183879.75">8643 9419 0,'0'0'0,"-18"-17"0,1-36 15,-1 35-15,1-17 16,-1-36-16,0 36 16,18 0-16,-17-54 15,-1 54-15,0-35 16,18 52-16,0-17 15,18 17 1,35 36-16,-18-1 16,18 19-16,88 16 15,-53-34-15,-17 17 0,17-35 16,-17 18-16,-1-18 16</inkml:trace>
  <inkml:trace contextRef="#ctx0" brushRef="#br0" timeOffset="184520.282">10513 9190 0,'0'0'0,"0"35"0,0 18 16,0-18-16,0 54 16,-18-54-16,18 0 15,-17 0-15,-19 1 0,19-19 0,-1 1 16,0 0-16,-35-1 16,36-17-16,17-17 15,-18 17-15,18-36 16,0 19-16,18-1 0,-1 0 15,19 18-15,-1-17 0,0 17 16,36 17-16,-36 1 16,18 0-1,-35 17-15,17 0 16,0 0 0,-35-17-16,0 0 0</inkml:trace>
  <inkml:trace contextRef="#ctx0" brushRef="#br0" timeOffset="184992.24">11042 8943 0,'-18'0'31,"1"0"-31,-1 18 0,0-1 16,-17 18 0,17 1-16,-17-1 15,35-17-15,-17-1 0,17 19 16,17-19-16,1-17 15,-1 18-15,19 0 0,-1-1 16,18 1-16,-35-18 16,35 17-1,-18-17-15,-18 0 16</inkml:trace>
  <inkml:trace contextRef="#ctx0" brushRef="#br0" timeOffset="185220.718">11236 8978 0,'-18'18'16,"18"-1"-16,0 1 15,18 35-15,-18-35 16,18 35-16,-1-36 15,1 19-15,0-19 16,-1-17 0</inkml:trace>
  <inkml:trace contextRef="#ctx0" brushRef="#br0" timeOffset="185425.82">11518 9208 0,'0'0'16,"18"35"-16,-18-18 16,0 19-16,0-19 15,0 1-15</inkml:trace>
  <inkml:trace contextRef="#ctx0" brushRef="#br0" timeOffset="185670.971">11677 9013 0,'53'0'15,"-35"0"-15,-18 18 16,17-18-16,1 18 0,-18 17 16,0-17-16,0 17 0,-18-17 15,1 17 1,17-17-16,0-1 0,0 1 16,17-18-16,1 0 15,-1 0-15,1-18 16,0 18-16</inkml:trace>
  <inkml:trace contextRef="#ctx0" brushRef="#br0" timeOffset="185942.259">11906 8996 0,'0'-18'16,"0"36"-16,0-53 0,18 35 15,0 0-15,-1 17 16,1 1-16,-1-1 0,1 1 16,17 35-16,1-35 15,-36-1-15,53 54 16,-53-36 0,0-17-16,0-1 15,0 1-15,-18 17 16,0-17-1,18 0-15</inkml:trace>
  <inkml:trace contextRef="#ctx0" brushRef="#br0" timeOffset="186731.964">11853 8872 0,'0'-17'0,"-17"17"16,17-18 0,-18 18-16,18 18 15,18-1 1,-1 1-16,19 17 15,-19-17-15,19 0 16,-1-1-16,0 1 0,36 17 16,-36-17-16,35 35 15,-52-36 1,35 36-16,-53-35 16,0 0-16,0 17 15,0-18-15,-35 1 16,17 0-16,0-1 0,-17 1 15,18-18-15,-1 18 0,-17-1 16,17-17 0,18 18-16,18-18 15</inkml:trace>
  <inkml:trace contextRef="#ctx0" brushRef="#br0" timeOffset="187607.802">12418 10054 0,'17'0'32,"1"0"-17,0-17-15</inkml:trace>
  <inkml:trace contextRef="#ctx0" brushRef="#br0" timeOffset="187739.333">12806 10054 0,'17'-17'15,"1"-1"-15</inkml:trace>
  <inkml:trace contextRef="#ctx0" brushRef="#br0" timeOffset="187872.687">13070 9948 0,'18'0'16,"0"0"-1,-1 0 1,1-17-16</inkml:trace>
  <inkml:trace contextRef="#ctx0" brushRef="#br0" timeOffset="203260.746">10178 8308 0,'17'0'31,"-17"-18"-15,18 18-16,0 0 15,-1 0 1,1 0 0,-1 0-1,1 0-15,0 0 16,-1 0-16,19 0 16,-19 0-16,19 0 15,-19 0-15,36 0 16,-35 0-16,35 0 15,-18 0-15,0 0 16,-17 0-16,17-17 0,36 17 16,-54 0-16,54 0 15,-18 17 1,-18 1-16,0-18 16,1 0-16,17 18 0,17-18 15,-17 0-15,35 17 16,-35-17-16,53 0 15,-71 18-15,71-1 16,-53-17-16,53 36 16,-53-19-16,0-17 15,53 36 1,-54-36-16,72 35 16,-71-35-16,70 35 15,-70-35-15,18 18 16,-18 0-16,0-1 0,0 1 15,-1-1-15,1 1 0,53 17 16,-35-17-16,35 17 16,-36-17-16,-17 0 15,18-1-15,52 18 16,-70-17-16,18 0 0,34 17 16,-34-17-1,-18-1-15,17 1 0,-17 0 16,53 34-16,-35-34 15,35 17-15,-54 1 16,1-19-16,0 1 0,0 0 16,53 35-16,-53-36 15,0 18-15,17-17 16,19 17-16,-36 1 16,-1-19-16,37 36 15,-54-18-15,53 18 16,0 0-1,-35-35-15,0 17 0,-18-17 16,18-1-16,36 36 16,-37-35-16,1 0 15,-17 17-15,17-17 0,35 52 16,-53-52-16,18 17 16,0 0-16,17 18 15,-17-17-15,36 34 16,-54-35-16,18 1 0,-18-1 15,18 18-15,0-18 16,0 18-16,0-18 0,53 54 16,-36-37-16,-17 1 15,0-17-15,70 69 16,-70-69-16,0 17 0,-17 0 16,69 35-16,-69-53 15,17 18-15,-18-18 0,35 53 16,-34-52-16,34 34 15,-52-34 1,17-1-16,-17-18 0,-1 1 16,1 0-16,0-18 0,-1 0 15,-17-18 1,0 0-16,-17 1 16</inkml:trace>
  <inkml:trace contextRef="#ctx0" brushRef="#br0" timeOffset="204073.326">10636 7990 0,'0'18'16,"-35"17"-1,17-17-15,1 17 0,-1-17 16,-17 0-16,0 17 0,-1-18 15,-52 36-15,53-35 16,-18 17-16,-18-17 0,36 0 16,-53 17-16,53-18 15,-1-17-15,19 18 16,34-18 0,54 18-1,-36-1-15,71-17 16,-53 18-16,17 17 15,-34-35-15,-1 18 16</inkml:trace>
  <inkml:trace contextRef="#ctx0" brushRef="#br0" timeOffset="205557.892">15258 8819 0,'17'-35'16,"-34"70"-16,52-87 16,-17 16-16,-18 19 15,17-1-15,1 18 16,-18 18-1,17 35 1,-34-18 0,-1 53-16,1-35 15,-36 35-15,17-53 16,1 36-16,0-36 16,0-17-16,17 0 15,0-18 1,18-18-16,0-17 15,0-1-15,0 19 0,18-19 16,0 19-16,17-19 16,-18 36-16,19 0 15,-1 18-15,18 35 16,-18-35-16,18 35 16,-35-18-16,35 0 15,-53-17-15,17-18 16,-17 17-16,18-17 0,-18 18 15</inkml:trace>
  <inkml:trace contextRef="#ctx0" brushRef="#br0" timeOffset="206502.426">15787 8520 0,'0'-18'16,"17"18"-16,-34 0 31,-18 35-31,17-17 16,-17 17 0,17-17-16,0 17 15,-17 0-15,35-17 16,0 35-16,18-35 15,17 17 1,-17-35-16,17 17 0,35-17 16,-52 0-16,17 0 15,-17 18-15,0-18 16</inkml:trace>
  <inkml:trace contextRef="#ctx0" brushRef="#br0" timeOffset="206809.443">15998 8573 0,'0'17'15,"0"18"-15,0 1 16,0-19-16,0 19 0,0 17 16,18-18-16,-18 0 15,0-17-15,18 17 16,-1-17-1</inkml:trace>
  <inkml:trace contextRef="#ctx0" brushRef="#br0" timeOffset="207092.696">16245 8784 0,'0'18'16,"-17"-1"-16,17 1 15,-18 0-15,18-1 16,-17 1-16,-1 0 0,0-1 15,18 1 1</inkml:trace>
  <inkml:trace contextRef="#ctx0" brushRef="#br0" timeOffset="207580.992">16387 8590 0,'17'-17'15,"1"17"1,17 0-16,-17-18 16,-1 18-16,1 0 0,0 18 15,-1-1-15,-17 1 16,-17-1-16,-1 1 16,0 0-16,1-1 15,-1 1-15,18 0 0,-18-1 16,18 1-16,18 0 15,0-1 1,-1-17-16,1 0 0,0 18 16,-1-18-16,19 17 15,-19 1-15,-17 0 16,0-1-16,-17 1 0,-1 0 16,0-18-16,-17 17 0,-18 1 15,35 0 1,-17-18-16,18 17 15,34-34 1</inkml:trace>
  <inkml:trace contextRef="#ctx0" brushRef="#br0" timeOffset="208226.675">16739 8520 0,'0'17'47,"18"19"-31,0-19-1,-1 18 1,1-17-16,17 17 16,-17-35-16,-1 18 15,19 0-15,-19-1 0,1-17 16,0 18-16,-18 0 16,17-1-1,-34 1-15,-19 17 16,19-35-16,-19 35 15,1-17-15,0 17 16,17 1-16,1-19 16,-1 18-16,0-17 0,1 0 15</inkml:trace>
  <inkml:trace contextRef="#ctx0" brushRef="#br0" timeOffset="212025.667">16528 13670 0,'-18'0'16,"18"-17"-16,-18 17 16,18-18-16,-17 18 15,-19-18 1,1 18 0,18 18-16,-1 0 0,-35 34 15,35 19 1,18 0-1,0-54-15,18 18 16,0-17-16,35 0 16,-36-1-16,1-17 0,17 0 15,-17-17-15,17-19 16,-17 19-16,-18-1 0,17-35 16,-17 36-1,0-19-15,-17 1 16,-1 17-16,18 36 31,35 17-31,-17-17 16,17 17-1,0 1-15,-17-19 16,0 1-16,-1-18 0,1 17 16</inkml:trace>
  <inkml:trace contextRef="#ctx0" brushRef="#br0" timeOffset="212381.813">16298 13423 0,'18'0'16,"17"0"-1,-17 0 1,0 0-16,-1 0 0,36 0 16,-35 0-16,-1 0 15,1 0-15</inkml:trace>
  <inkml:trace contextRef="#ctx0" brushRef="#br0" timeOffset="212615.302">16475 13300 0,'35'0'0,"-17"17"16,17-17-16,-17 18 16,-1-18-16,18 35 15,-35-17 1,18 0-16,-18-1 15,0 1-15,-18-18 0,18 17 16,-17 1-16,-1-18 16,1 0-16,-1-18 15</inkml:trace>
  <inkml:trace contextRef="#ctx0" brushRef="#br0" timeOffset="212909.739">16863 13194 0,'0'18'16,"0"-36"-16,0 53 0,-18-35 0,18 18 15,-35 17 1,17-17-16,1 17 16,17-17-16,0-1 15,0 1-15,0 0 0,0-1 16,17 1-16,1-18 16,0 0-16,-18 17 0,17-17 15,1 0-15</inkml:trace>
  <inkml:trace contextRef="#ctx0" brushRef="#br0" timeOffset="213293.863">16933 13264 0,'18'0'15,"0"0"1,17 18-16,-17 0 16,-1-18-16,1 0 0,-1 17 15,-17 1 1,-17 0 0,-1-1-16,1 1 15,-1-18-15,18 18 0,0-1 16,18-17-1,-1 0-15,1 18 16,-18-1 0,0 1-1,-18 0 1,1-18 0,-1 17-16,0-17 15</inkml:trace>
  <inkml:trace contextRef="#ctx0" brushRef="#br0" timeOffset="213593.16">17092 13247 0,'0'0'0,"35"17"16,-17-17-16,0 0 0,-1 18 16,1 0-1,0-18-15,-1 17 0,-17 1 16,0 0 0,0-1-16,0 1 15,0 0-15,-17-18 16,17 17-1,-18-17-15,0 18 16,18-1-16,-17-17 16</inkml:trace>
  <inkml:trace contextRef="#ctx0" brushRef="#br0" timeOffset="214253.61">18344 13688 0,'0'0'15,"0"-35"-15,-17 35 0,-1 0 16,1 0-16,-1 0 0,-17 35 16,-1 0-1,-17 36-15,36-36 16,-1 0-16,18 0 15,0-17-15,18 0 0,-1-1 16,1-17-16,0 0 0,35-17 16,-18-1-16,-17 0 15,17-34-15,-18-1 16,-17 17-16,0 19 16,-17-1-16,-1 18 15,36 18 1,-1 35-1,-17-36 1,18 1-16,0 0 0,-1-1 16,19 1-16,-19-18 0,-17 17 15,18-17-15,0 0 16,-18-17 0</inkml:trace>
  <inkml:trace contextRef="#ctx0" brushRef="#br0" timeOffset="214562.168">18062 13406 0,'0'-18'16,"0"0"-1,18 18 1,0 18 0,-1-18-16,36 0 15,-18 0-15,1 0 16,-1-18-16,0 18 0,0-17 16,-17 17-16,0 0 0,-1-18 15,-34 18 16,17 18-31</inkml:trace>
  <inkml:trace contextRef="#ctx0" brushRef="#br0" timeOffset="-214379.121">18186 13212 0,'17'0'15,"-17"-18"-15,-17 36 16,-1-1 0,0 1-16,1 17 15,-1-17-15,1-1 16,17 1-16,-18 0 0,18 17 15,0-17 1,35 17 0,-17-35-16,-1 17 0,1-17 15,0 18-15,17 0 16</inkml:trace>
  <inkml:trace contextRef="#ctx0" brushRef="#br0" timeOffset="-213944.958">18644 13229 0,'-17'0'15,"-1"0"-15,18 18 16,-18-1-16,1 1 16,17 17-1,0-17-15,0 0 0,17-1 16,1 1-16,0 0 16,-1-18-1,-17 17-15,18-17 16,0 0-16,-1 0 15</inkml:trace>
  <inkml:trace contextRef="#ctx0" brushRef="#br0" timeOffset="-213611.265">18768 13247 0,'17'0'31,"-17"17"-15,0 1-16,18 0 16,-18-1-1,18 1 1,-18 0-16,17-1 31,1 1-31,0 0 16,-36-1-1,0-17 1,1 18 0,-36-1-16,35-17 15,1 18-15,-1-18 16,36 0 0</inkml:trace>
  <inkml:trace contextRef="#ctx0" brushRef="#br0" timeOffset="-213191.341">18891 13176 0,'-17'-17'0,"17"34"31,0 1-15,0 0-16,17-1 15,1 1 1,0-18-16,34 17 15,-34-17-15,17 18 0,-17-18 16,17 18-16,-17-1 16,0 1-1,-36 0 1,18-1-16,-35 1 16,-1 35-1,1-36-15,0 36 16,0-17-16,-18 17 15</inkml:trace>
  <inkml:trace contextRef="#ctx0" brushRef="#br0" timeOffset="-207176.955">8414 8114 0,'-36'-18'16,"72"36"-16,-89-36 0,18 1 15,-18 17-15,17 0 16,1 0-16,0 17 15,0 1-15,-1 17 0,-34 53 16,34-35-16,1 53 16,35-53-16,18 18 15,17-18-15,71 52 16,35-52 0,-53-35-16,0-18 0,1 0 15,-1-18-15,88-17 16,-88 0-16,53-71 15,-88 53-15,18-35 16,-53 35-16,-36-35 16,-17 35-16,-1 17 0,-69-52 15,34 35 1,-70 0-16,88 18 16,-18 18-16,19 17 0,-37 0 15,54 17-15,17 18 16,18-17-16,18 35 15,0-35 1</inkml:trace>
  <inkml:trace contextRef="#ctx0" brushRef="#br0" timeOffset="-206891.09">8378 8290 0,'-17'18'15,"34"-36"-15,-17 36 16,53-18-16,-17 18 16,-1-18-16,18 0 0,35 0 15,-35-18-15,0 18 16,17 0-1,-52-18-15,17 18 16,-52 18 0,-19-18-1,19 0-15</inkml:trace>
  <inkml:trace contextRef="#ctx0" brushRef="#br0" timeOffset="-206700.114">8643 8149 0,'0'0'0,"-18"18"16,18 17-1,0 0 1,0 1-16,0-1 0,0 0 16,0 36-16,0-18 15,0-18-15,0 0 0,0 36 16</inkml:trace>
  <inkml:trace contextRef="#ctx0" brushRef="#br0" timeOffset="-203134.678">6033 10830 0,'0'0'0,"17"0"31,36 0-16,0 0-15,35 0 16,-35 18 0,18-18-16,-18 0 15,-1 18-15,1-18 0,0 0 16</inkml:trace>
  <inkml:trace contextRef="#ctx0" brushRef="#br0" timeOffset="-202579.378">10495 9931 0,'0'0'0,"18"0"15,52 0 1,-17 0-16,53 0 16,-35-18-16,-18 18 15,17 0-15,1 0 16,-18 0-16</inkml:trace>
  <inkml:trace contextRef="#ctx0" brushRef="#br0" timeOffset="-201905.072">15275 9578 0,'0'0'0,"18"0"15,35 0 1,-18 0 0,53 18-16,-17-18 15,70 0-15,-53 0 16,0-18-16,18 0 0,-18 1 15,71-1 1,-88 18-16,17 0 16,-53 18-16</inkml:trace>
  <inkml:trace contextRef="#ctx0" brushRef="#br0" timeOffset="-191762.212">12100 7867 0,'18'0'31,"0"0"-16,-18-18 1,17 18 0,1 0-16,-1 0 15,1 0 1,0 0-16,-1 0 0,36-17 16,-17 17-16,17-18 15,-18 18-15,18 0 16,-36 0-16,54 0 15,-36 18-15,36-18 16,-18 0 0,35 17-16,-35 1 0,70-18 15,-52 18 1,-1-18-16,54 35 16,-54-17-16,1-1 15,-1 1-15,19 17 0,-1-17 16,-18-1-16,107 54 15,-71-53-15,-18 17 0,35 0 16,-17-17-16,141 52 16,-123-34-16,17-1 15,-18 18-15,18-18 0,124 53 16,-124-35-16,0 0 16,0 0-16,0 0 0,0 0 15,142 53-15,-160-53 16,159 70-16,-123-70 15,-18 18-15,0-19 0,159 72 16,-141-71 0,123 88-16,-141-71 15,141 72-15,-140-72 16,-1 1-16,0-1 0,0 18 16,123 54-16,-122-72 15,122 71 1,-123-70-16,-17-18 15,-1 0-15,-17 0 0,18-1 16,-36 1-16,0-17 0,0 17 0,-17-18 16,-1 0-16,-17 0 15,-18 1-15,18-19 0</inkml:trace>
  <inkml:trace contextRef="#ctx0" brushRef="#br0" timeOffset="-188118.613">22648 7285 0,'18'-18'16,"-36"1"15,-17 17-15,17 0-16,-17 0 0,-71 0 15,36 0-15,-1 0 16,1 0-16,-19 17 15,1-17-15,0 18 0,-88 0 16,105-1 0,1-17-16,17 18 0,0-1 0,-18 1 15,54 0 1,17-1-16,70 36 16,-17-35-16,18 0 15,-19-1-15,19 1 0,17-1 16,36 1-16,-54 0 15,-17-18-15,0 17 16,-18-17-16,1 18 16,-36 0-16,-18-1 0,0-17 15,-17 18-15,-88 17 16,70 0-16,-71 1 16,71-19-16,18 1 0,0 0 15,17-1-15,0 1 16,36 0-16,17-1 15,36 19-15,0-19 16,52 1-16,-70-1 16,17-17-16,-17 0 0,36 18 15,-54-18 1,-18 0-16</inkml:trace>
  <inkml:trace contextRef="#ctx0" brushRef="#br0" timeOffset="-186199.134">21908 8396 0,'17'0'16,"1"0"-16,-1-18 16,36 18-16,-35 0 15,17 0-15,1 0 0,16 0 16,-34 0-16,17 0 16,-17 0-16,0 0 15,-1 0-15</inkml:trace>
  <inkml:trace contextRef="#ctx0" brushRef="#br0" timeOffset="-185917.886">22119 8237 0,'-17'0'0,"17"36"16,0-19-16,0 19 15,0-19 1,0 18-16,0 18 16,17-35-16,1 17 0,17 1 15,-17-19-15,-1-17 16,1 18-16,17-18 0,-17 0 15,35 0-15,-36-18 16,-17 1 0</inkml:trace>
  <inkml:trace contextRef="#ctx0" brushRef="#br0" timeOffset="-185522.718">22543 8114 0,'0'18'31,"0"-1"-15,0 1-1,0-1-15,0 1 16,17 0-16</inkml:trace>
  <inkml:trace contextRef="#ctx0" brushRef="#br0" timeOffset="-183197.823">23424 7497 0,'18'0'0,"-36"0"0,36 17 16,-18 36-16,0-18 16,0 1-16,-18-1 0,-34 53 15,34-35-15,-17-18 16,17-17-16,-53 35 16,54-35-16,-54-1 15,36-17-15,17-17 16,-17-19-16,35 19 15,-18-36-15,36 35 16,35-17 0,0 17-16,-18 18 15,18 18-15,-18-1 0,1 1 16,34 17-16,-35-17 16,18 17-16,-35-35 15,17 36 1</inkml:trace>
  <inkml:trace contextRef="#ctx0" brushRef="#br0" timeOffset="-181668.347">24201 7038 0,'0'-18'0,"-18"18"31,-17 18-15,-1 0-16,19-1 15,-19 1-15,1 17 16,-18 0-16,36-35 16,-19 36-16,36-19 15,36 1 1,-19 0 0,19-1-16,34 19 15,-17-19-15,0 18 16,-18-35-16,-17 18 15,-1 0-15,-17-1 0,18 1 16</inkml:trace>
  <inkml:trace contextRef="#ctx0" brushRef="#br0" timeOffset="-181328.89">24483 7056 0,'0'17'16,"0"18"0,17-17-16,-17 0 15,18 17-15,-18 18 16,18-53-16,-18 18 16,17 17-16,1-17 15</inkml:trace>
  <inkml:trace contextRef="#ctx0" brushRef="#br0" timeOffset="-181117.82">24747 7303 0,'0'0'0,"0"17"15,0 1-15,-17-1 16,17 1-16,-18 0 16,0-1-16,1 1 15,-1-18-15,18 18 16,-17-18-16</inkml:trace>
  <inkml:trace contextRef="#ctx0" brushRef="#br0" timeOffset="-180844.399">24924 7197 0,'17'0'15,"1"0"-15,17 0 16,1 0-16,17 0 16,-18 0-16,-18-18 15,36 0-15,-35 18 16,-36 0 0,-17 0-1</inkml:trace>
  <inkml:trace contextRef="#ctx0" brushRef="#br0" timeOffset="-180538.75">25030 7003 0,'17'0'16,"1"17"15,-18 1-15,0 35-16,0 0 15,0-36-15,0 19 16,0-1-16,0 0 16,18 1-16,-1-19 15,1 1-15,35-18 16,-36 0-16,1 0 15,0-18 1,-1 18-16,-17-17 16</inkml:trace>
  <inkml:trace contextRef="#ctx0" brushRef="#br0" timeOffset="-180194.689">25400 7003 0,'0'-18'16,"0"36"0,0-1-1,0 1 1,18 17 0,-18-17-16,0-1 15,0 1-15,0 0 16</inkml:trace>
  <inkml:trace contextRef="#ctx0" brushRef="#br0" timeOffset="-179761.538">25647 6967 0,'-18'0'16,"18"18"15,18 0-16,0-1-15,-18 1 16,35 17-16,-17-35 16,-1 18-16,1-1 0,-1 1 15,1-18-15,0 18 16,-1-1-16,-17 1 16,0 0-1,-17-1 1,-1 1-16,0 0 15,-17-1-15,18 1 16,-1-18-16,0 18 0,1-1 0,-1 1 16,0-1-1</inkml:trace>
  <inkml:trace contextRef="#ctx0" brushRef="#br0" timeOffset="-179149.342">26123 7796 0,'18'0'15,"17"-17"1,0 17-1,1 0-15,-1 0 0,18 0 16,-35 0-16,-18 17 16</inkml:trace>
  <inkml:trace contextRef="#ctx0" brushRef="#br0" timeOffset="-178996.935">26211 7973 0,'0'0'16,"71"0"-16,-36 0 0,1 0 0,-19 0 16,36 0-1,-18 0-15,-17 0 16,0 0-16</inkml:trace>
  <inkml:trace contextRef="#ctx0" brushRef="#br0" timeOffset="-178675.98">26952 7514 0,'0'0'0,"36"-35"0,-36 17 16,17 1-16,-17-1 15,0 36 1,18 17-16,-18-17 16,0 34-16,17 54 15,-17-53-15,0 18 16,0-18-16,0 17 0,18-17 16,-18 0-16,18 53 15,-1-71-15,-17 18 16,18-35-16,0-18 15,-18 17-15</inkml:trace>
  <inkml:trace contextRef="#ctx0" brushRef="#br0" timeOffset="-176519.266">22631 9437 0,'-18'-18'15,"0"18"-15,-17-17 16,-18 17-16,18 0 16,-36 17-1,36 1-15,0 17 0,17 0 16,-17 1-16,17 52 16,18-53-16,18 0 0,35 36 15,-18-53-15,18-1 16,53 1-1,-36-18-15,19 0 16,-54 0-16,0 0 16,-52 0-1</inkml:trace>
  <inkml:trace contextRef="#ctx0" brushRef="#br0" timeOffset="-174132.418">23107 8978 0,'-18'0'46,"1"0"-30,-1 18-16,0-18 16,-52 35-1,52-17 1,1-1-16,-1-17 16,18 18-16,18 17 15,-1-17 1,18 17-1,1-17-15,-1 0 0,-17-1 16,35 1-16,-18-1 16,0 1-16,-17-18 15,-18 18 1</inkml:trace>
  <inkml:trace contextRef="#ctx0" brushRef="#br0" timeOffset="-173844.152">23354 9013 0,'0'18'16,"0"0"-16,0-1 16,18 19-16,-18-19 15,0 19 1,17-19-16,-17 1 16,18-18-1</inkml:trace>
  <inkml:trace contextRef="#ctx0" brushRef="#br0" timeOffset="-173515.413">23460 8943 0,'0'0'16,"17"18"-1,1-1 1,0 1-16,-1-18 0,1 17 16,17 1-16,-17-18 0,17 18 15,18-1 1,-35-17-16,-1 18 0,19 0 16,-36-1-16,0 1 15,0 0 1,-18-1-16,0 1 15,-17 17-15,17-35 16,18 18-16,-17-1 16,-1 1-16,0 0 15,18-1-15</inkml:trace>
  <inkml:trace contextRef="#ctx0" brushRef="#br0" timeOffset="-171919.892">24218 9454 0,'18'0'32,"17"0"-17,0 0-15,-17 0 0,53-17 16,-54 17-1,-17 17 1,0 1-16</inkml:trace>
  <inkml:trace contextRef="#ctx0" brushRef="#br0" timeOffset="-171781.524">24236 9719 0,'17'0'16,"-34"0"-16,52 0 0,-17 0 15,17 0-15,0-18 16,-17 18-16,0 0 16</inkml:trace>
  <inkml:trace contextRef="#ctx0" brushRef="#br0" timeOffset="-170679.905">25876 9402 0,'0'-18'62,"18"-17"-46,-18 17-16,0-17 16,0 17-16,0 0 0,0-17 15,0 18-15,0-36 16,0 35-16,0 0 16,18 1-16,-18 34 62,-18-17-46,0 18-16,-17 0 15,17-18-15,-17 17 16,-71 1 0,0 17-1,1 0-15,52-17 0,17 0 16,-17-1-16,-35 19 15,71-36-15,-19 17 16,19 19-16,17-19 16,53 1-1,-36-1-15,36-17 0,-18 18 16,71 0 0,-53-1-16,0 1 0,53 17 15,-71-17-15,1 0 16,-19-1-16,1 1 0,-18-1 15,-18 19-15,1-19 16,-54 19-16,36-19 16,-54 1-1,54 0-15,0-18 0,-36 17 16,54 1-16,-1 0 16,36-1-1,-18 1-15,17-18 16,19 17-16,34 19 15,-35-36-15,1 17 0,17-17 16,-18 18-16,71-18 16,-53 0-16,0 0 0,0-18 15,17 1-15,-35-1 16,-17 0 0,-18-17-16,0 18 15,-18-19-15,1 19 16,-1-1-16,-17 0 15,17 18-15,1 18 16</inkml:trace>
  <inkml:trace contextRef="#ctx0" brushRef="#br0" timeOffset="-170289.68">25400 10495 0,'18'0'15,"17"0"1,-17 0-16,17 0 16,18 0-16,-18 0 15,0 0-15,-17 0 0,35 0 16,-35 0-1,-1 0-15,-34 0 16</inkml:trace>
  <inkml:trace contextRef="#ctx0" brushRef="#br0" timeOffset="-169978.915">25559 10319 0,'0'0'15,"0"17"1,-18 1-16,18 17 16,0 1-16,-18-1 15,18 18 1,0-36-16,0 19 0,18-19 15,-18 1-15,18 0 16,-1-1-16,19 1 0,-19-18 0,1 18 16,35-18-16,-35 0 15,17 0 1,-18-18-16,1 0 16,-18 1-16</inkml:trace>
  <inkml:trace contextRef="#ctx0" brushRef="#br0" timeOffset="-169723.236">25929 10213 0,'0'18'31,"0"-1"-15,0 1-16,18-1 0,-18 1 16,0 35-16,0-35 15</inkml:trace>
  <inkml:trace contextRef="#ctx0" brushRef="#br0" timeOffset="-167547.898">27129 9296 0,'0'35'16,"0"0"-16,0 1 0,-36 69 15,1-52-15,-18 53 16,18-71-16,0 18 16,-36 0-16,36-17 15,-36-19 1,36-17-16,-18 0 15,35-17-15,1-19 16,17 1-16,17 17 0,19-35 16,34 36-1,-52 17-15,17 0 16,0 17-16,36 19 16,-53-1-16,17 0 0,-17-17 15,-1 17-15,18 0 16,-17-17-16,0 0 0,-18-1 15,17-17 1</inkml:trace>
  <inkml:trace contextRef="#ctx0" brushRef="#br0" timeOffset="-167143.324">27693 9031 0,'0'18'15,"-35"-1"1,17 1 0,-52 17-16,34 1 15,1-19-15,-18 19 16,35-1-16,1-35 0,-1 35 16,36-17-1,-18-1-15,53 1 16,-18 0-16,-17-1 15,17 1-15,0 17 0,1-17 16,-19-1-16,1 1 0,17 0 16,-35-1-16</inkml:trace>
  <inkml:trace contextRef="#ctx0" brushRef="#br0" timeOffset="-166769.749">27922 9066 0,'0'0'15,"0"18"17,0 35-32,0-35 15,0 17-15,18 0 0,-18 0 16,18 18-1,-1-35-15,-17 17 0,0-17 16,18 0-16,-18-1 0,18 1 16</inkml:trace>
  <inkml:trace contextRef="#ctx0" brushRef="#br0" timeOffset="-166564.125">28187 9384 0,'0'18'15,"0"17"1,0-18 0,-18 1-16,1 17 15,17-17-15,-18 0 0,0-1 16,1-17-16,17 18 15</inkml:trace>
  <inkml:trace contextRef="#ctx0" brushRef="#br0" timeOffset="-166296.915">28399 9296 0,'17'0'15,"1"0"1,0 0-16,-1 0 0,54 0 16,-54 0-16,19-18 15,-1 18-15,-17 0 0,-1-18 16,-34 1 15,-1 17-31</inkml:trace>
  <inkml:trace contextRef="#ctx0" brushRef="#br0" timeOffset="-166052.264">28504 9119 0,'0'18'16,"0"0"-16,0 17 16,18 35-1,-18-34-15,18-1 0,-1 0 16,1 1-16,17-1 16,1-18-16,-19 1 0,18 0 15,1-18 1,-19 0-16,1 0 0,-18-18 15,-18 18 1</inkml:trace>
  <inkml:trace contextRef="#ctx0" brushRef="#br0" timeOffset="-165730.113">28875 9102 0,'0'-18'15,"0"36"1,0-1 0,0 1-16,18 0 15,-18-1-15,0 1 16,17 0-16</inkml:trace>
  <inkml:trace contextRef="#ctx0" brushRef="#br0" timeOffset="-165306.987">29016 9084 0,'0'-18'15,"0"36"-15,0-18 16,18 18 0,-1-18-16,-17 17 15,36 1-15,-19 0 16,1-18-16,17 17 0,-17 1 0,35 0 15,-18-1-15,0 1 16,-17-18 0,-18 17-16,0 1 15,0 0-15,-18-1 16,1 1-16,-36 17 16,35-17-16,-35 17 15,53-17 1,-18-1-16,18 1 0,0 17 15</inkml:trace>
  <inkml:trace contextRef="#ctx0" brushRef="#br0" timeOffset="-163115.823">29968 9843 0,'18'-18'0,"-36"36"0,36-54 16,-36 19-16,18-1 15,-17 0-15,17 1 16,-18-1-16,-17 18 0,17-18 0,-35 18 15,36 0 1,-54 18-16,36 0 16,0 17-16,17-17 0,-17 35 15,35-18-15,-18 71 16,18-53-16,18-1 0,-1 1 16,54 0-1,-36-17-15,18-36 0,35 17 16,-35-34-16,35-1 15,-70-17-15,17 17 16,-17-17-16,-18-18 0,18 18 16,-18-1-16,-18 1 15,18 0-15,-35-18 16,17 35-16,0 1 16,1 17-16,34 17 15,1 36 1,17-18-16,18 54 15,-17-54-15,-1 0 16,0 0-16,18 18 16,-18-35-16,1 17 15</inkml:trace>
  <inkml:trace contextRef="#ctx0" brushRef="#br0" timeOffset="-162371.003">30603 9049 0,'0'0'0,"0"-18"15,-17 18 1,-18 35 0,17-17-16,0 0 15,-17-1-15,-18 19 16,18-19-16,-18 36 16,35-35-16,18 17 15,0-17-15,18-1 16,17 19-1,0-19-15,36 19 0,-36-36 16,-17 17-16,17 1 16,-17-1-16,-18 1 15</inkml:trace>
  <inkml:trace contextRef="#ctx0" brushRef="#br0" timeOffset="-162087.752">30762 9260 0,'0'0'0,"18"0"15,0 0-15,-1 0 16,18-17-16,-17 17 16,35 0-16,-18 0 15,1-18 1,-19 18-16,1 0 0,-36 0 31,1 0-15</inkml:trace>
  <inkml:trace contextRef="#ctx0" brushRef="#br0" timeOffset="-161821.544">30903 9066 0,'-17'18'15,"17"17"-15,0 18 16,0-17-16,0 16 16,17-16-16,-17-19 15,18 19 1,0-19-16,-1 1 0,1-18 16,0 0-16,17 18 15,-35-36-15,17 18 0,-17-18 16,18 1-16</inkml:trace>
  <inkml:trace contextRef="#ctx0" brushRef="#br0" timeOffset="-161525.775">31221 9013 0,'0'18'31,"0"0"-16,0-1-15,0 1 16,0 0-16,17-1 16</inkml:trace>
  <inkml:trace contextRef="#ctx0" brushRef="#br0" timeOffset="-160996.888">31450 9066 0,'0'-17'0,"0"34"78,18 1-78,-1 0 15,1-18-15,17 35 16,1-35-16,17 35 16,-18-17-16,0 17 15,-17-35-15,-1 18 0,1-1 16,0-17 0,-18 18-16,-18-18 31,0 18-31,1-18 15,-19 35 1,19-17-16,-36 17 16,35-17-16,-17-1 15,17 18-15,-17-17 0,17 17 16,-17 1-16,0-1 0</inkml:trace>
  <inkml:trace contextRef="#ctx0" brushRef="#br1" timeOffset="-148736.171">26635 10372 0,'-18'0'31,"0"0"0,36 0 16,0 0-31,-1 0-16,1 0 15,0 0 1,-1 17-16,1-17 0,0 0 15,34 0 1,-16 0-16,-19 0 0,19 0 16,-1 0-16,0 0 0,1 0 15,-1 0-15,35 0 16,-34 18-16,-1-18 0,35 0 16,-34 18-1,-1-18-15,0 0 16,18 0-16,-18 0 0,54 0 15,-54 0-15,53 0 16,-35 0-16,35 0 16,-52 0-16,-1 0 15,71 0-15,-71 0 16,18 17-16,141-17 16,-88 0-1,-53 0-15,17 0 0,18 0 16,18 18-1,-71-18-15,54 0 16,-54 0-16,0 0 16,18 0-16,-35 18 15,-1-18-15,-52 0 32</inkml:trace>
  <inkml:trace contextRef="#ctx0" brushRef="#br1" timeOffset="-146037.432">29598 10566 0,'0'0'0,"0"-18"31,18 36 16,-1-18-31,1 0-1,35 0-15,-18 0 16,18 0-16,0 0 15,0 0-15,0 0 0,106 0 16,-89 0-16,107 0 16,-72 17-16,89-17 15,-70 0-15,-18 0 16,141 0 0,-36-35-16,-105 35 15,53-35-15,-106 35 16,0 0-16,-36 0 15,1 0-15,0 0 0,-36 0 16,18 17-16,-18-17 16</inkml:trace>
  <inkml:trace contextRef="#ctx0" brushRef="#br1" timeOffset="-143574.773">30692 10760 0,'-18'0'0,"36"0"31,-18 17-15,17-17-1,1 18 1,-18 0 0,18-1-16,-18 1 15,17 0-15,19 34 16,-19-34-16,18 0 15,-17-1-15,17 1 0,1 0 16,34 17-16,-35 0 16,36 1-16,-36-19 15,53 18-15,-52-17 16,52 17 0,-53-35-16,18 0 0,35 18 15,-52-18-15,52-18 16,-53 1-16,71-1 15,-71 0-15,18 1 16,-18-1-16,1-17 0,34 0 16,-34-1-16,16-17 15,-16 18-15,34-35 16,-52 34 0,52-34-16,-52 17 15,53-35-15,-54 35 16,1 0-16,17 0 0,18-53 15,-35 53-15,35-70 16,-36 52 0,36-70-16,-35 70 15,17-17-15,-17 18 16,-1-19-16,19 19 0,-1-89 16,-17 71-16,-1 0 15,1 0-15,-18-1 0,18 1 16,-18 0-16,17-18 15,-17 18-15,0 0 0,18-89 16,-18 89-16,0 0 0,0 0 16,17-89-1,-17 89-15,0 0 0,0 0 16,18-89-16,-18 89 16,0 0-16,0 0 0,0 17 15,0-17-15,0 0 0,-18 17 16,18-87-16,0 69 15,-17 19-15,17-18 16,0 17-16,-18-88 16,18 89-16,-17-1 0,17 1 15,-36-71-15,1 70 16,0-70-16,17 88 16,-17-18-16,17 19 15,-35-72-15,36 54 16,-54-54-16,0 18 15,36 53-15,0-17 16,-18 17-16,18 0 16,-18 18-16,0-18 0,0 0 0,0 0 15,0 0-15,-70-35 16,52 35-16,1 0 16,-19 18-16,19-18 0,-89-35 15,89 52-15,-19 1 16,19 0-16,-18-1 0,17 1 15,-105-35 1,87 34-16,-87-34 16,70 34-16,-70-16 15,-18-1-15,88 35 16,-88-17 0,88-1-16,-88 1 15,88 18-15,0-1 0,1 0 16,16 1-16,-122-1 15,105 0-15,-123 1 16,123 17-16,0 0 0,-18 0 16,-105-18-1,106 18-15,17 0 0,-18 0 16,19 0-16,-125 0 16,124 0-16,1 0 0,-1 0 15,0 0-15,0 0 0,18 18 16,-124-18-1,124 17-15,-106 1 16,106 0-16,0-18 16,-1 17-16,19 1 0,-18-18 15,17 18-15,1-18 0,-72 17 16,89 1-16,-52-1 16,52-17-16,17 18 0,-52 0 15,53-18 1,17 0-16,-35 17 15,36-17-15,-1 0 0,1 0 16,-1 0-16,0 0 16,1 18-1,-1-18 1,-35 18-16,35-1 16,1 1-16,-19 0 15,19-18-15,-1 17 16,1-17-16,-19 18 0,19-18 15,-19 17-15,19-17 16,-1 18 0,0-18-16,1 0 15,17 18-15,-18-1 16,18 1 0,0 0-1,-17-18-15,17 17 0,0 1 16,0 0-1,0-1 17,-18 1-1,18 0-15,-18-18-1,1 0-15,-1-18 16</inkml:trace>
  <inkml:trace contextRef="#ctx0" brushRef="#br1" timeOffset="-143289.513">24395 3757 0,'0'0'16,"0"53"-16,0-18 0,0 18 15,0-18-15,0 18 0,0-17 16,0 17-16,0 52 16,0-52-16,17 0 0,-17-17 15,36 16 1,-1-52-16,-18 18 0,72-36 16,-54 1-16,71-54 15,-71 36 1,53-18-16,-53 35 0,-17 1 15,17-1-15,-17 18 16</inkml:trace>
  <inkml:trace contextRef="#ctx0" brushRef="#br0" timeOffset="-108527.511">18009 953 0,'0'0'0,"0"-18"16,18 0-16,0 18 47,-18 36-32,17-19-15,-17 1 16,0 52-16,0-17 16,0 0-16,-17 0 15,-19 0-15,-17 88 16,18-88-16,-35 53 16,34-53-16,1-18 0,-36 36 15,36-54-15,0-17 16,0 0-1,17-17-15,0-1 0,1-53 16,17 36-16,17-18 16,1 18-16,35-18 15,-35 35-15,17 18 16,18-17-16,17 34 16,-34 1-16,16 35 15,-16 0-15,17 17 16,-18-52-16,0 53 15,-17-54-15,0 1 16,-1 0-16,1-1 0,-1 1 16</inkml:trace>
  <inkml:trace contextRef="#ctx0" brushRef="#br0" timeOffset="-108033.196">18609 617 0,'0'0'0,"-18"0"15,1 0-15,-1 0 16,-17 0-16,17 18 16,-17 0-16,17-1 15,1 19-15,-1-1 16,18-18-16,0 1 0,18 17 16,-1-17-16,1 17 15,35 1-15,-36-19 16,19 1-16,-19 0 0,19-1 15,-1 1-15,-35-1 16,18-17-16</inkml:trace>
  <inkml:trace contextRef="#ctx0" brushRef="#br0" timeOffset="-107794.026">18733 794 0,'17'0'16,"1"0"0,35 0-1,-18 0-15,18 0 16,-35 0-16,34 0 15,-34 0-15</inkml:trace>
  <inkml:trace contextRef="#ctx0" brushRef="#br0" timeOffset="-107558.691">18891 653 0,'0'17'0,"0"19"16,0-19-16,18 36 15,-18-18 1,0-17-16,18 17 16,-1-35-16,1 36 15,-1-36-15,19 0 16,-19 0-16,1-18 15</inkml:trace>
  <inkml:trace contextRef="#ctx0" brushRef="#br0" timeOffset="-107252.515">19226 882 0,'-17'18'15,"17"-1"-15,-18 1 16,0 0-16,18-1 16,-17 1-16,-1-1 0,1 1 15,17 0 1</inkml:trace>
  <inkml:trace contextRef="#ctx0" brushRef="#br0" timeOffset="-106987.312">19438 882 0,'0'0'16,"18"0"-16,-1 0 0,19 0 16,-19-18-16,1 18 15,0 0-15,-1 0 0,-17-17 16</inkml:trace>
  <inkml:trace contextRef="#ctx0" brushRef="#br0" timeOffset="-106737.222">19544 706 0,'-18'17'15,"18"1"-15,-17 17 16,17 0-16,0 18 15,17-35-15,-17 17 16,18-17-16,17 17 16,-17-35-16,17 18 15,0-18-15,-17 0 0,17 0 16,-17-18-16,0 1 16</inkml:trace>
  <inkml:trace contextRef="#ctx0" brushRef="#br0" timeOffset="-106534.271">19826 741 0,'0'35'16,"0"-17"-16,18 17 15,-18-17-15,0-1 16,17 1-16</inkml:trace>
  <inkml:trace contextRef="#ctx0" brushRef="#br0" timeOffset="-106064.356">19967 653 0,'18'0'32,"0"17"-17,17 1 1,-35 0-16,17-1 15,19 1-15,-1-18 16,0 17-16,-35 1 16,36-18-1,-36 18-15,0-1 16,-18 1-16,-17 17 16,17-17-16,0 0 15,1-1-15,-19-17 16,19 18-16,17 0 0,-18-1 0,1 1 15</inkml:trace>
  <inkml:trace contextRef="#ctx0" brushRef="#br0" timeOffset="-105752.526">20302 1164 0,'0'0'15,"18"0"-15,0 0 16,-1 0-16,36 0 16,-35 0-16,-1 0 0,1 0 15,0 0-15</inkml:trace>
  <inkml:trace contextRef="#ctx0" brushRef="#br0" timeOffset="-105641.475">20391 1323 0,'0'0'16,"52"0"-16,-34 0 0,0 0 16,35 0-1</inkml:trace>
  <inkml:trace contextRef="#ctx0" brushRef="#br0" timeOffset="-104418.29">21414 1270 0,'0'-35'0,"0"17"16,-18 18-16,-17-35 15,-1 35-15,19-18 16,-18 18-16,-1 0 0,19 0 16,-54 35-16,36 1 15,-1-1-15,19 0 0,-1 53 16,36 1 0,-1-54-16,19-17 0,34 17 15,36-35 1,-53 0-16,0-18 0,18-35 15,-36 18 1,-18 17-16,-17-17 0,0-18 16,-17 18-16,-1 17 15,1 1-15,-19-1 0,19 0 16,-19 1 0,36 34-1,18 36-15,0-35 16,-1 17-16,1-17 0,17-1 15,18 36-15,-18-35 16,-17 17-16,0-35 16,-18 18-1,-18-18-15,0 0 16,1 0-16,-1-18 16,18 1-1,18-1 1,-18 0-1,17-17-15,-17 17 0,18 1 16,-18-1-16,18 1 16,-18-1-16,0 0 15,17 36 1,1 17 0,0-17-16,17 17 15,-18 0-15,1-17 16,0 0-16,-18-36 15,0 0 1,0 1-16,0-1 16,0 0-16,0 1 15,17-1-15,1 1 16,35 17 0,-35 0-16,-1 17 0,36 18 15,-35-17-15,-1 0 16,1-1-16,-18 1 15,18-18 1,-18-18 0,17 1-16,-17-19 15,18 19-15,-18-1 16,18 18-16,-1 0 16,1 0-1,-18 18-15,18-1 0,-1 1 16,1 17-1,-18-17-15,17 0 0,1-1 16,0-17-16</inkml:trace>
  <inkml:trace contextRef="#ctx0" brushRef="#br0" timeOffset="-104148.451">22296 1341 0,'0'17'15,"0"18"1,0-17-16,0 53 16,17-54-16,1 1 0,-1 0 15,19-18-15,-1 0 16,0 0-16,-17-36 16,0 19-16,-18-1 15,0 0-15,0 1 0,-18-19 16,-17 1-16,17 18 15,-53-1 1,54 36-16,17-1 16,0 1-1</inkml:trace>
  <inkml:trace contextRef="#ctx0" brushRef="#br0" timeOffset="-103645.113">22543 1411 0,'0'18'16,"0"-1"-16,17 19 16,1-36-16,17 17 15,-35 1 1,18-18-16,-1 0 0,1-18 16,-18 1-16,0-1 15,0 0-15,0 1 16,0-1-16,0 0 15,18 18-15,-1 0 16,19 18 0,-19-18-16,1 18 15,17-1-15,-17 1 16,-1-18-16,-17-18 31,18 1-15,-18-1-16,18-17 15,-1 17 1,1 18 0,0 18-1,-1-18-15,1 0 0,-1 0 16,1 0-16,0 0 16,-1 0-16,1-18 0,17 18 15,-17 0-15,17-17 16,-17 17-1,0-18-15,-1 18 0,1-18 16,-18 1 0,-18 17-16,18-18 15,-17 0-15</inkml:trace>
  <inkml:trace contextRef="#ctx0" brushRef="#br0" timeOffset="-103495.216">23054 1041 0,'35'88'0,"-70"-176"0,53 88 0,-18 35 15,17 53-15,1-35 16,-18 0-16,18 18 0,-18-19 16,17 1-16,1 53 15,-18-70-15,0-1 16,18-18-16,-18 1 0</inkml:trace>
  <inkml:trace contextRef="#ctx0" brushRef="#br0" timeOffset="-102870.163">24836 1199 0,'0'0'15,"-36"-17"-15,1 17 0,-18 17 16,35 1-16,-34 35 16,52-18-16,0 18 15,17-18 1,1-17-16,17-18 0,-17 18 16,17-18-16,18-18 0,0 0 15,-18-17 1,-17 18-16,-1-1 0,-17-17 15,0 17-15,-35-35 16,0 35-16,-18 1 16,35 17-16,1 0 0,-1 0 15,36 0 1,-1 17 0</inkml:trace>
  <inkml:trace contextRef="#ctx0" brushRef="#br0" timeOffset="-102642.733">25171 688 0,'-36'-18'16,"72"36"-16,-89-36 0,35 18 0,1 36 16,17 52-16,0-35 15,17 88-15,1-88 16,35 53-1,-18-54-15,18 19 16,-35-53-16,-1 17 16,-17-17-16,-17-36 15</inkml:trace>
  <inkml:trace contextRef="#ctx0" brushRef="#br0" timeOffset="-102532.271">25100 1147 0,'0'0'0,"35"0"0,1-18 0,52 18 15,-35-18-15,53 18 16,-71 0-16,0 0 16</inkml:trace>
  <inkml:trace contextRef="#ctx0" brushRef="#br0" timeOffset="-102121.177">26423 600 0,'35'35'16,"-17"-17"-16,35-1 16,-35 1-16,17 0 15,-18-18-15,36 17 16,-35-17-16,0 0 0</inkml:trace>
  <inkml:trace contextRef="#ctx0" brushRef="#br0" timeOffset="-101993.338">26741 547 0,'0'53'15,"0"-18"-15,0-17 16,0 17-16,17-17 16</inkml:trace>
  <inkml:trace contextRef="#ctx0" brushRef="#br0" timeOffset="-101631.586">27076 970 0,'0'0'0,"-36"0"16,19 18-16,-1-18 15,1 17-15,-1 1 0,0 0 16,1 35-16,17-18 15,0-17-15,17-1 0,1 1 16,0-18-16,17 0 16,0 0-16,0-35 15,-17 17-15,0 0 16,-18 1-16,0-19 0,0 19 16,-18-19-16,0 36 15,18 18 16,36 35-31,-19-35 16,36 17-16,-18-17 16,36-1-16,-53-17 15,17 0-15,-17 0 16</inkml:trace>
  <inkml:trace contextRef="#ctx0" brushRef="#br0" timeOffset="-101451.06">27323 953 0,'35'0'16,"-17"0"-16,17 17 16,0-17-16,18 0 15,71-17-15,-72 17 16,-16-18-16,17 18 16,-36 0-16,-34 0 15,-36-18 1</inkml:trace>
  <inkml:trace contextRef="#ctx0" brushRef="#br0" timeOffset="-101253.535">27517 706 0,'0'70'0,"0"-140"0,0 193 16,0-70-16,17 35 15,-17-35-15,18-18 0,-18 18 16,35 0 0,-17-35-16,0-1 0,-1 1 15,-17 0-15,18-18 0,-18-18 16</inkml:trace>
  <inkml:trace contextRef="#ctx0" brushRef="#br0" timeOffset="-101059.019">27693 653 0,'0'0'16,"0"70"-16,18-17 0,-1 18 16,-17-18-16,18 17 15,0-17-15,-18 18 16,17-36-16,-17-17 15,0-1-15</inkml:trace>
  <inkml:trace contextRef="#ctx0" brushRef="#br0" timeOffset="-100634.042">27905 1094 0,'53'-18'0,"-106"36"0,123-36 15,-34 0-15,-1 1 16,-18-1-16,1 0 0,0 1 16,-18-1-16,-36 1 15,19 17-15,-36 0 16,35 17 0,1 1-16,-1-1 15,18 1-15,-18 17 0,18-17 0,18 0 16,-18-1-16,18 1 15,-1 0-15,1-1 0,0-17 16,-1 0-16,1 0 0,-1 0 16,-17-17-16,18 17 15,-18-36-15,0 19 16,0-1 0,18 0-16,-1 18 15,1 18 1,0-18-16,-1 18 0,-17-1 15,18-17-15,0 36 16,-1-36-16,1 17 16,-18 1-16</inkml:trace>
  <inkml:trace contextRef="#ctx0" brushRef="#br0" timeOffset="-100452.346">28346 970 0,'0'0'0,"35"18"15,0-18-15,-17 0 16,35-18 0,-18 1-16,0 17 15,-17-18-15,-36 18 16</inkml:trace>
  <inkml:trace contextRef="#ctx0" brushRef="#br0" timeOffset="-100263.007">28434 723 0,'0'0'15,"0"88"-15,-18-35 16,18 36-1,0 16-15,18-52 16,0 18-16,-1-36 16,1 0-16,-1-17 15,1-18-15</inkml:trace>
  <inkml:trace contextRef="#ctx0" brushRef="#br0" timeOffset="-100107.622">28698 1023 0,'0'53'15,"0"-106"-15,0 124 0,0-36 16,0-17-16,0-1 16</inkml:trace>
  <inkml:trace contextRef="#ctx0" brushRef="#br0" timeOffset="-99990.811">28734 917 0,'-18'0'16,"18"18"0</inkml:trace>
  <inkml:trace contextRef="#ctx0" brushRef="#br0" timeOffset="-99562.135">28804 1147 0,'0'0'15,"0"35"-15,0-18 0,36 1 16,-19-18-16,1 0 15,0 0-15,-1-18 16,-17 1-16,18-18 16,-18-1-16,0 54 47,0 0-32,0-1-15,0 1 16,0-1-16,17-17 15,1-17 1,0-1 0,-1 1-1,19 17 1,-19 0-16,19 0 16,-19 0-16,1 0 0,-18 17 15,17-17-15,-17 35 16,0-17-1</inkml:trace>
  <inkml:trace contextRef="#ctx0" brushRef="#br0" timeOffset="-99345.973">29369 617 0,'17'18'16,"-17"0"-16,18-1 16</inkml:trace>
  <inkml:trace contextRef="#ctx0" brushRef="#br0" timeOffset="-99200.096">29580 670 0,'0'0'16,"0"36"-16,0-19 0,0 1 0,0-1 15,-17 1 1,17 0-16,-18-1 0</inkml:trace>
  <inkml:trace contextRef="#ctx0" brushRef="#br0" timeOffset="-95023.518">30498 1041 0,'17'-18'16</inkml:trace>
  <inkml:trace contextRef="#ctx0" brushRef="#br0" timeOffset="-94569.359">30498 1041 0,'35'-18'0,"-35"0"31,-35 54-31,70-89 16,-35 35-1,0 1 1,0 34 0,0 36-1,0-18 1,18 36-16,-1-36 16,1 0-16,-1-17 0,19 17 15,17-17-15,-36-18 16,19 0-16,-1-18 15,-17 1-15,17-36 16,-18 18-16,1 17 0,-18-17 16,18-1-16,-18 1 15,0 17-15,17 18 16,-17 18-16,18 53 16,-18-36-1,18 53-15,-1 0 16,1-52-16,-18 16 15,18-16-15,-18-19 0,0 36 16,0-35-16,-18 0 16,0-18-1,1 0-15,-36 0 16,35 0-16,-17 0 0,-36-18 16,54 0-16,-19 18 15,1-17-15,17 17 16,1-18-1</inkml:trace>
  <inkml:trace contextRef="#ctx0" brushRef="#br0" timeOffset="-93695.488">31274 423 0,'-18'0'31,"18"18"-15,-18-18-16,1 18 15,-1-1-15,1 1 0,-1 0 16,0-1-1,1 1-15,-1-1 0,0 19 16,18-19-16,0 1 16,18 0-16,-18-1 15,18 1-15,-1 0 0,19 17 16,-19-18-16,18 19 16,-17-36-16,17 17 15,-17-17-15</inkml:trace>
  <inkml:trace contextRef="#ctx0" brushRef="#br0" timeOffset="-93463.37">31415 635 0,'18'0'16,"17"0"-1,-18 0-15,1 0 16,17-18-16,-17 18 0,0 0 16,-1 0-16,-17-17 15</inkml:trace>
  <inkml:trace contextRef="#ctx0" brushRef="#br0" timeOffset="-93223.023">31521 512 0,'0'0'0,"-18"0"0,18 35 0,0-18 15,0 1-15,0 35 16,18-35-16,-1 17 16,1-17-16,0-1 15,-1-17-15,1 18 16,0-18-16,-1-18 0,18 1 16,-17-1-1</inkml:trace>
  <inkml:trace contextRef="#ctx0" brushRef="#br0" timeOffset="-92689.196">31750 423 0,'0'-17'32,"18"34"-1,-1 1-15,1-18-16,0 18 15,-1-1-15,1 1 16,17-18-16,0 18 0,-17-1 15,0-17-15,17 18 0,0-1 16,-17-17-16,-18 18 16,0 0-16,-18-1 15,1 1 1,-19 17-16,1-17 16,17 0-16,1-1 0,-19 1 15,19-1-15,17 1 0,-18 0 16,18-1-1</inkml:trace>
  <inkml:trace contextRef="#ctx0" brushRef="#br0" timeOffset="-91754.353">21131 2346 0,'-35'-18'15,"17"1"-15,1 17 0,-36 17 16,35 1-16,1 0 16,-1-1-16,18 54 15,0-36-15,35 18 16,-17-35-16,17-1 16,-17 1-16,-1 0 0,1-1 15,0 1-15,-1-18 0,-17 17 16,0 1-16,-17-18 15,-1 18-15,0-18 0,-17 0 16,18 0-16,-1 0 0,-17 0 16,17 0-16,0 0 0,-17-36 15,35 19 1</inkml:trace>
  <inkml:trace contextRef="#ctx0" brushRef="#br0" timeOffset="-91239.428">21290 2011 0,'35'53'15,"-70"-106"-15,88 159 0,-35-71 0,-18 18 16,17 0-16,1 0 0,0 35 16,-18-35-1,0-18-15,-18 18 16,18-35-16,-18-1 15,18-34 1,18-1 0,0 0-16,17-35 15,-17 36-15,-18-1 16,17 18-16,-17 18 31,0 35-15,0-18-16,18-17 0,-1-1 0,19 19 15,-1-36 1,53 17-16,-53-17 16,1-17-16,17-1 15,-36 18-15,1-18 16,-18 1-16,-18-1 16,1 18-1,-1-18-15,-17 18 0,-18 0 16,35 0-16,1 18 15,-1-18-15,18 18 16,18-18 0,17 0-1,-18 0-15,1-18 16,0 18-16,-18-18 0,17 1 0,-17-1 16</inkml:trace>
  <inkml:trace contextRef="#ctx0" brushRef="#br0" timeOffset="-90915.134">21855 2522 0,'0'0'0,"0"18"15,35 0-15,-35-1 16,35 1 0,-17-18-16,-1 0 15,1 18-15,0-18 16,-18-18-1,0 0-15,0 1 16,0-1 0,17 18-1,1 0 1,0 18-16,-1-18 16,1 17-16,0-17 15,-1 0-15,1 0 0,-18 18 16,17-18-16,-17-18 15,0 1 1,0-1 0</inkml:trace>
  <inkml:trace contextRef="#ctx0" brushRef="#br0" timeOffset="-90716.126">22172 2187 0,'18'106'0,"-1"-71"15,1 18-15,17 35 16,1-52-16,-1 17 16,-18-36-16,19 1 0,-19-18 15</inkml:trace>
  <inkml:trace contextRef="#ctx0" brushRef="#br0" timeOffset="-90390.699">22437 2487 0,'0'0'16,"-18"53"-16,36-35 0,-18-1 15,17 1-15,1-18 0,0 0 16,-1 0-16,1-18 0,17-35 15,0 0 1,-35 1-16,18 16 16,-18 1-16,-18-36 15,1 19-15,-1 16 0,-17-17 16,17 36-16,-17-19 16,17 36-16,1 0 15,17 18-15,0 17 0,0 18 16,0 0-16,17 0 0,1 0 15,0 0-15,52 53 16,-17-71-16,35 18 16,-52-35-16,16-1 15</inkml:trace>
  <inkml:trace contextRef="#ctx0" brushRef="#br0" timeOffset="-89763.63">23583 2505 0,'0'0'0,"18"70"0,-1 71 16,1-70-16,0 17 16,-18-70-16,0-1 0,0 1 15,0-36 1,-18-34-1,0 16-15,1-17 0,-1 0 16,18 0-16,-17 1 0,17-72 16,0 54-16,35-36 15,0 70 1,36 19-16,-18 17 16,-18 0-16,0 0 0,0 35 15,-17-17-15,0 35 16,-18-36-16,-18 36 15,0-18-15,-17 1 16,18-19-16,-36 1 16,35-18-16,0 0 15,1 0-15</inkml:trace>
  <inkml:trace contextRef="#ctx0" brushRef="#br0" timeOffset="-89036.221">24183 2258 0,'0'0'15,"-35"17"-15,17 1 0,0 17 16,-17 18-16,35-35 16,-18 35-16,36-53 15,0 17 1,-1-17-16,1 0 0,17-17 15,-17 17-15,0-35 16,-18-1-16,17 19 16,-17-19-16,0 19 15,0-1-15,0 0 0,-17 18 16,17 18 0,0 17-1,0-17 1,0 0-16,17-1 0,1 1 15,17 0-15,-17-18 16,17 0 0,-17-18-16,-1 18 0,1-35 15,0 17-15,-18-17 16,0 17 0,0 36 15,17-18-31,-17 17 0,18 1 15,0 0-15,-1-18 16,1 0 0,17 0-16,-35-18 15,35 18 1,-35-18-16,18 36 0,0 35 16,-1-18-1,1 71-15,0-53 16,-18 0-16,17 35 15,-17-53-15,0 1 0,-17 17 16,17-36 0,-18-17-16,0 0 0,1 0 15,-1 0-15,0-17 16,-17-1-16,17 0 0,-17-35 16,18 18-16,17-53 15,0 53-15,17-1 16,1 1-16,17 17 0,53-35 15,-52 53-15,-1-17 16,0 17-16,36 0 16</inkml:trace>
  <inkml:trace contextRef="#ctx0" brushRef="#br0" timeOffset="-88773.689">25312 2240 0,'35'0'16,"0"0"-16,1 0 0,-1-17 15,0 17-15,53-18 16,-70 0-16,17 1 16,-17 17-16</inkml:trace>
  <inkml:trace contextRef="#ctx0" brushRef="#br0" timeOffset="-88373.032">25559 2081 0,'-18'53'0,"36"-106"0,-36 124 15,0-18-15,18-18 16,-17-17-16,17 17 16,17-17-16,-17-1 0,36 19 15,-19-19-15,19-17 16,-19 0-16,1 0 15,0 0-15,17-17 16,-17 17-16,-1 0 16,1 0-1,-1 0-15,1 0 0,17 17 0,-17-17 16,0 18-16,35-18 16,-18 0-16,0-18 15,-17 18-15,-18-17 16,17-1-16,-17 0 0,-17 1 15,-1-1-15,-35-17 16,36 17-16,-54 1 16,53 17-16,-17 0 15,17 0-15,1 0 16,17 17-16</inkml:trace>
  <inkml:trace contextRef="#ctx0" brushRef="#br0" timeOffset="-87350.816">25876 2187 0,'-17'0'16,"-1"0"-16,0 0 16,1 36-1,-1-19-15,0 18 16,18 1-16,18 17 16,-18-36-16</inkml:trace>
  <inkml:trace contextRef="#ctx0" brushRef="#br0" timeOffset="-82878.689">27376 2328 0,'0'0'0,"0"-17"15,17-1-15,-17 0 16,18 1 0,-18-1-16,0 1 15,-18-1 1,1 18-16,-36 0 15,17 0-15,1 0 16,0 18-16,0-1 0,-1 18 16,-17 18-16,36 18 15,17-36-15,0 0 16,17 1-16,19 17 16,-19-36-16,19 1 0,-19-18 15,18 18-15,18-18 16,-17-18-16,-19 0 15,1 18-15,17-53 16,-17 18-16,-18 0 0,17 0 16,-17 17-16,0-17 0,0-1 15,0 19-15,-17-36 16,17 70 15,17 36-15,1-17-16,17 52 15,-17-53-15,53 18 16,-54-35-16,36-1 16,-18 1-16,-17-18 15,0 0-15</inkml:trace>
  <inkml:trace contextRef="#ctx0" brushRef="#br0" timeOffset="-82395.401">27905 1729 0,'0'0'16,"-18"17"-16,0 1 0,1 0 0,-18-1 16,-1 1-16,19-1 15,-1 1-15,0 0 16,1-1-16,-1-17 0,0 18 16,18 0-16,0-1 15,18 19-15,0-1 16,35 0-16,-36-17 15,19-18-15,-19 17 16,18-17-16,-17 18 0,0 0 16</inkml:trace>
  <inkml:trace contextRef="#ctx0" brushRef="#br0" timeOffset="-82133.536">28063 1870 0,'18'0'15,"17"17"1,1-17-16,34-17 15,-34 17-15,-1-18 0,18 18 16,-36 0 0,1-18-16,-36 18 15</inkml:trace>
  <inkml:trace contextRef="#ctx0" brushRef="#br0" timeOffset="-81877.356">28205 1711 0,'0'35'16,"0"-70"-16,-18 88 0,18 0 15,0-18-15,0 0 16,18 18-16,-1-17 0,1-19 15,0 1-15,-1-18 16,18 17-16,1-17 16,-1 0-16,-17 0 0,-1 0 15,-17-17-15,18-18 16</inkml:trace>
  <inkml:trace contextRef="#ctx0" brushRef="#br0" timeOffset="-81656.206">28540 1711 0,'0'18'15,"0"-1"1,17 1-1,1 17 1,-18-17 0</inkml:trace>
  <inkml:trace contextRef="#ctx0" brushRef="#br0" timeOffset="-81172.253">28769 1711 0,'0'-18'0,"18"18"47,-18 18-31,17-18-16,-17 18 0,18-18 0,17 17 16,1 1-1,16 0-15,-34-1 16,17 1-16,-17-18 15,0 17-15,-18 1 47,-36 17-31,19-17-16,-19 17 16,19 1-16,17-19 15,-18 1-15,1 35 16,-1-36-16,0 19 15,18-19 1</inkml:trace>
  <inkml:trace contextRef="#ctx0" brushRef="#br0" timeOffset="-80787.23">29175 2593 0,'17'0'16,"-17"-18"15,-17 18-15</inkml:trace>
  <inkml:trace contextRef="#ctx0" brushRef="#br0" timeOffset="-76117.701">30745 1764 0</inkml:trace>
  <inkml:trace contextRef="#ctx0" brushRef="#br0" timeOffset="-75843.457">30621 1764 0,'0'0'16,"-18"0"-16,1 0 0,-1 0 16,36 0 15,35 0-16,0 0-15,0 0 16,17 0-16,1 0 0,-1 0 16,107 0-16,-89 18 15,0-18-15,0 0 0,0 17 16,54 1 0,-90-18-16,-16 0 0,-1 0 15,-17 0-15</inkml:trace>
  <inkml:trace contextRef="#ctx0" brushRef="#br0" timeOffset="-73431.629">27023 2981 0,'17'0'15,"19"0"1,-1-18-16,36 18 16,70 0-16,-53 0 15,18 0-15,0 0 0,17 0 16,0 0-16,142 0 16,-124 0-16,124-17 15,-159 17-15,-18 0 16,0-18-16,-53 18 0,1 18 15</inkml:trace>
  <inkml:trace contextRef="#ctx0" brushRef="#br2" timeOffset="-58843.575">8378 5644 0,'0'0'0,"-17"0"0,17 18 0,-18-18 16,36 0 0,52 0-16,-17-18 15,18 18-15,105-17 16,-88 17-16,124 0 15,-106 17-15,-18-17 16,18 0-16,-18 0 0,0 0 16,1 0-16,69-17 15,-87-1-15,-18 1 0,35-1 16,-70 0 0,-18 1-16,0-1 15</inkml:trace>
  <inkml:trace contextRef="#ctx0" brushRef="#br2" timeOffset="-58592.909">9895 5362 0,'36'36'0,"-72"-72"0,107 89 16,-53-35-16,17-1 15,0 1-15,18 0 0,-18-18 16,18 17-16,18 1 16,-36 0-16,-17-18 15,-18 17-15,0 1 0,-18-18 0,0 18 16,-34 17-16,16-18 16,-17 1-16,0 17 0,18-17 15,0 0-15</inkml:trace>
  <inkml:trace contextRef="#ctx0" brushRef="#br2" timeOffset="-57959.041">10636 4798 0,'-17'17'16,"34"-34"-16,-34 52 0,17 0 0,0 71 15,0-35-15,17 123 16,-17-88-16,18 141 16,-18-124-16,0-35 15,53 142 1,-36-160 0,1-35-16,0-35 0,-1 0 15,-17-17-15,18-19 16</inkml:trace>
  <inkml:trace contextRef="#ctx0" brushRef="#br2" timeOffset="-57431.695">10601 4780 0,'35'0'16,"-17"0"-16,17 18 16,0-18-16,18 0 0,0-18 0,35 18 15,1-17-15,105 17 16,-88-18-16,17 18 0,0-18 16,1 1-16,123-1 15,-124 0-15,107 1 16,-142 17-16,-18 0 15,-34 0-15,17 17 0,-36 19 16,19 34-16,-36-17 16,0 71-1,-18-54-15,18 18 0,-18 0 16,1 1-16,-1-1 0,18 18 16,0-18-16,0 0 0,0 0 15,0-17-15,18-1 0,-1 36 16,-17-53-16,18-18 15,-18 36-15,0-36 16,-18-17-16,-17 0 16,-36 17-16,19-18 15,-107 1-15,71-18 16,-18 0-16,-141 18 16,106-18-16,-18 0 15,0 0-15,0 17 0,36-17 0,17 18 16,18-18-16,35 18 15,0 17-15</inkml:trace>
  <inkml:trace contextRef="#ctx0" brushRef="#br2" timeOffset="-56291.079">11342 5274 0,'0'-18'0,"-35"-17"15,17 17-15,-35 1 16,18 17-16,-18 17 16,-71 54-1,71 17 1,36 0-1,17-52-15,17-1 0,1 0 16,53 18-16,-18-35 0,-18-1 16,18 1-16,-18 0 15,18-1-15,-18 1 16,-17 0-16,-36 17 16,-17-17-16,0-1 15,-1 1-15,-17-1 0,-35 1 16,35 0-16,-17-18 15,52 0-15,18-18 16</inkml:trace>
  <inkml:trace contextRef="#ctx0" brushRef="#br2" timeOffset="-55896.529">11589 5027 0,'0'0'0,"0"-18"0,-18 18 16,0 18 0,-17 0-1,18 17-15,-19 0 16,36-17-16,-17 17 16,17-17-16,0-1 15,17 1-15,-17 0 0,36-1 16,-19 1-16,36 0 15,-35-1-15,-1-17 16,1 0-16,0 0 16,-1 0-16</inkml:trace>
  <inkml:trace contextRef="#ctx0" brushRef="#br2" timeOffset="-55707.526">11730 5133 0,'18'18'31,"-1"-18"-31,18 0 16,-17 0-16,17 0 16,-17-18-1</inkml:trace>
  <inkml:trace contextRef="#ctx0" brushRef="#br2" timeOffset="-55490.451">11818 4992 0,'0'17'15,"-18"1"1,18 0-16,0-1 0,0 36 15,0-35-15,18 35 16,-18-36-16,35 1 16,1-18-16,-1 0 15,-17 0-15,-1-18 16,18-17 0</inkml:trace>
  <inkml:trace contextRef="#ctx0" brushRef="#br2" timeOffset="-55233.803">12012 4974 0,'18'0'15,"-18"18"-15,17-1 16,1 1-16,0 0 16,-1 17-16,1-35 15,-18 18-15,18-1 16,-18 1-16,0 17 15,0-17-15,-18-1 16,0-17-16,1 18 16,-1-18-16,0 0 15,1 0-15,-1 18 16,0-18-16,1 17 0,-18 1 16</inkml:trace>
  <inkml:trace contextRef="#ctx0" brushRef="#br2" timeOffset="-54783.399">11359 4110 0,'0'0'15,"0"18"-15,-17 34 16,17-16-16,0-1 0,0 18 16,0 35-16,0-35 15,0-18-15,0 1 16,17-1-16,-17 0 15,18-17-15,0-18 16,-18-18-16,0 0 16</inkml:trace>
  <inkml:trace contextRef="#ctx0" brushRef="#br2" timeOffset="-54534.238">11113 4286 0,'0'-35'15,"17"17"-15,1 1 16,17-19-16,0 19 0,-17-18 16,53-36-16,-54 53 15,1 1-15,-1-1 0,1 0 16,0 18-16,-1 18 16,1 35-1,0-18-15,-1 18 16,1-18-16,0-17 15,17 0-15,0 17 16,-17-35-16,17 18 0,-17-18 16</inkml:trace>
  <inkml:trace contextRef="#ctx0" brushRef="#br2" timeOffset="-53727.339">10989 3157 0,'0'0'16,"0"18"15,0 35-15,0-35-16,18-1 0,-1 1 16,1-1-16,0 1 15,17-18-15,0-18 16,0 1-16,-35-18 0,36-18 15,-36 17 1,0 19-16,0-19 0,0 19 16,0-1-16,-18 36 15,18 17 1,18 53 0,-1-35-16,1 0 0,0 0 15,-1-18-15,1 1 0,0-1 16,-1 18-16,-17-36 15,0 1-15,0 0 0,-17-18 16,-1 0-16,-35 17 16,18-34-16,-1 17 15,1-18-15,0 0 0,-18 1 16,35-1-16,1 1 16,-1-19-16</inkml:trace>
  <inkml:trace contextRef="#ctx0" brushRef="#br2" timeOffset="-53272.128">11571 2558 0,'0'0'16,"-18"0"-16,18 17 0,-35 1 15,18 0-15,-1 34 16,0-34-16,1 0 16,17-1-16,-18 19 15,18-19-15,0 1 16,18 0-16,17-1 15,-17 1-15,17 0 16,-18-18-16,19 17 0,-1 1 16,-17-18-16,-1 0 15</inkml:trace>
  <inkml:trace contextRef="#ctx0" brushRef="#br2" timeOffset="-52781.093">11730 2575 0,'-18'0'16,"36"0"15,0 0-16,-1 0 1,1 0-16,-18 18 16,0 0-16,0-1 0,0 18 15,0-17-15,-18 0 16,18-1-16,-17 19 16,-1-36-16,18 17 15,0 1-15,18-18 16,17 0-1,-18 0 1,19-18 0,-19 18-16</inkml:trace>
  <inkml:trace contextRef="#ctx0" brushRef="#br2" timeOffset="-52430.284">11906 2487 0,'0'0'16,"18"0"-1,0 0-15,17 18 16,-18-1-16,1-17 15,0 18-15,17 17 16,0-17-16,-17 0 16,-18-1-16,18 1 0,-1-1 15,-17 1-15,0 0 16,-17-1-16,-1-17 16,-17 18-16,17-18 15,-17 18 1,17-1-16,-17 1 15,17 0-15,1-1 0</inkml:trace>
  <inkml:trace contextRef="#ctx0" brushRef="#br2" timeOffset="-51712.891">11606 6473 0,'0'0'16,"18"-52"-16,-18 34 0,18 18 15,-18-18-15,17 36 16,-17 35-1,0-18-15,18 18 16,-18-18-16,0 71 16,0-71-16,18 36 15,-18-36-15,0-17 0,0 0 16,17-1-16,1-17 16,-18-17-1</inkml:trace>
  <inkml:trace contextRef="#ctx0" brushRef="#br2" timeOffset="-51452.406">11412 6579 0,'18'-35'15,"-36"70"-15,54-88 0,-19 36 0,19-19 16,-1 19-16,-18-1 0,1 1 15,35-19 1,-35 19-16,-1 17 16,1 0-16,0 17 15,-1-17-15,-17 36 16,36-19-16,-1 54 16,-18-54-16,36 19 15,-17-19-15,-19 1 0,19 0 16,-19-18-16</inkml:trace>
  <inkml:trace contextRef="#ctx0" brushRef="#br2" timeOffset="-48082.373">7938 11218 0,'17'-17'31,"18"-19"-15,1 1-16,-1 0 0,71-89 16,-36 54-1,1-1-15,17-35 16,18 18-16,0-35 0,141-124 16,-106 106-16,0 0 15,18 0-15,-18-1 0,176-157 16,-176 157-16,18 1 15,0 18-15,-18-18 0,141-124 16,-158 142-16,-1 17 16,-17 18-16,-18 17 0,36-52 15,-89 87-15,-17 1 16,-1 0 0,-52 35-1,-18 0-15,35 17 16</inkml:trace>
  <inkml:trace contextRef="#ctx0" brushRef="#br2" timeOffset="-47855.326">11095 7867 0,'0'0'16,"53"-35"-16,-36 17 0,19 0 15,-1 1-15,18-1 0,-18 0 16,0 1-16,1 17 16,-36 17-16,0 19 0,0-19 15,-36 72-15,19-54 16,-18 0-16,17 53 16</inkml:trace>
  <inkml:trace contextRef="#ctx0" brushRef="#br2" timeOffset="-47309.29">11712 8132 0,'36'105'16,"-72"-210"-16,89 281 0,-35 0 15,-1-70-15,1 18 0,35 193 16,-35-123-16,-18 18 16,17 264-16,1-229 15,0 176-15,-1-246 16,1-54-16,-1-35 16,1 36-16,0-71 15,-1-18-15,1-35 16,-18-53-1,0 0-15</inkml:trace>
  <inkml:trace contextRef="#ctx0" brushRef="#br2" timeOffset="-46980.917">11553 8396 0,'0'-35'15,"0"17"1,18 1-16,0-1 16,-1-35-16,1 18 15,17-36-15,-17 36 16,-18 0-16,18 17 0,-1-17 15,1 17-15,0 0 16,-1 36 0,1 0-16,-1 35 15,19-18-15,17 35 16,-18-52-16,18 17 16,-18-17-16,18-18 0</inkml:trace>
  <inkml:trace contextRef="#ctx0" brushRef="#br2" timeOffset="-46325.286">12012 8202 0,'0'0'15,"53"18"-15,0-1 0,0 19 0,17-1 16,19 18-16,16 0 16,19 17-16,17 19 0,0 34 0,212 142 15,-159-124 1,194 159-16,-212-142 15,18 1-15,177 123 16,-195-158-16,177 87 16,-212-105-16,0-35 0,-17-1 15,87 54 1,-122-89-16,-19 0 0,-17 1 16,0-36-16,-35 17 0,-1-17 15,-17-17-15,-70-36 16,34 0-16</inkml:trace>
  <inkml:trace contextRef="#ctx0" brushRef="#br2" timeOffset="-45824.454">12206 8961 0,'0'0'16,"-53"0"-16,36 0 15,-1 0-15,0-18 0,1-35 16,17 18-16,0-18 16,0 0-16,17-88 15,-17 70-15,18 1 16,0-54-16,-1 71 15,-17 18-15,18 0 0,-1 17 16,1 0-16,0 18 0,35 36 16,-18-19-16,53 54 15,-53-36-15,54 18 16,-54-35 0,0-1-16,36 19 15,-54-19-15,1-17 16,17 18-16</inkml:trace>
  <inkml:trace contextRef="#ctx0" brushRef="#br2" timeOffset="-44919.095">11871 7285 0,'0'-35'0,"-18"35"16,18-36-16,-17 36 15,-19-17-15,19 17 16,-36 0-1,18 17-15,-1 1 16,19 17-16,-19-17 0,1 17 0,0 53 16,35-52-16,17 17 15,36-1 1,0-34-16,18 0 16,-1-18-16,1 0 0,52-18 15,-52 18-15,-18-18 16,-18 18-16,0-17 0,1 17 15,-54 17 1,0-17-16</inkml:trace>
  <inkml:trace contextRef="#ctx0" brushRef="#br2" timeOffset="-42433.406">7832 3263 0,'17'-17'16,"19"-1"-1,-1 0-15,0 1 0,0 17 16,18-18-16,18 0 15,-18 18-15,17 0 16,-34 0-16,-19 18 16,19-18-16,-1 18 0,-18-18 15,19 17-15,-1 1 0,18 52 16,-18-34-16,18 34 16,-18-17-1,1 0-15,-19-18 16,19 18-16,-1 0 0,0 0 0,53 35 15,-52-52-15,34 52 16,-52-53-16,35 53 16,-36-35-1,1 0-15,0 0 0,-1 71 16,1-72-16,17 54 16,-17-35-16,17 35 15,-17-53-15,17 17 16,-17-17-16,-1 18 0,1-18 15,17-1-15,-17 19 16,0 0-16,-1-19 0,1 19 16,17 53-16,-17-54 15,-1 71-15,1-70 16,17 52 0,-17-52-16,0-18 0,-1 0 15,1 0-15,17 52 16,0-52-16,1 53 15,-19-53-15,36 53 16,-35-53-16,17-18 16,-17 0-16,17 1 0,-17-1 0,35 35 15,-36-34 1,19-19-16,-19 19 0,54 34 16,-36-52-16,-17 17 15,52 18-15,-35-35 16,1-1-16,-19 1 0,19 0 15,-1-1-15,18 1 16,-35-1-16,34 1 16,-16-18-16,17 0 15,-18-18-15,0 18 16,0-17-16,1-1 16,-19 1-16,36-19 15,-35 19-15,35-36 16,-36 35-16,1-17 15,0 17-15,-1-17 16,1 17-16,0-17 16,-1 0-16,19-1 0,-36 19 15,17-1-15,-17-17 16,18 17-16,-18 1 16,0-1-16,0 0 15,-18 18 1,1 0-1</inkml:trace>
  <inkml:trace contextRef="#ctx0" brushRef="#br2" timeOffset="-42188.255">10901 6509 0,'0'0'15,"-18"0"-15,36 0 31,17 0-15,0 0-16,36-36 16,-36 19-16,-17-1 15,17 1-15,18 17 16,-35 35-16,-18-18 0,0 19 16,0-1-16,0 36 15,0-36-15,0 35 16,0-34-16,0-1 15,0-17-15</inkml:trace>
  <inkml:trace contextRef="#ctx0" brushRef="#br2" timeOffset="-29602.85">23072 8802 0,'-18'0'16,"0"-18"-16,1 18 15,-1 0 1,-35-17-16,18 17 15,0-18-15,-71 18 16,53 0-16,-88 18 16,53-18-16,17 0 0,-17 17 15,-89 1 1,89-1-16,18-17 0,-18 18 16,17-18-16,0 18 0,18-18 15,-52 17 1,52 1-16,17-18 0,19 18 0,-1-1 15,18 1 1,0 0-16,18 17 16,-1 0-16,1 0 15,-18 1-15,18 87 16,-18-52-16,0-1 0,-18 89 16,0-71-1,18 0-15,0-17 0,-17 17 16,17 36-16,0-71 15,17-1-15,54 19 16,-36-53-16,36 17 0,-18-35 16,17 18-16,19-18 0,52 0 15,-71 0 1,36-18-16,-71 18 16,1 0-16</inkml:trace>
  <inkml:trace contextRef="#ctx0" brushRef="#br2" timeOffset="-28797.213">21361 9490 0,'0'0'15,"-18"0"-15,0 0 0,-17 17 16,18 1-16,-19-18 0,1 18 16,0-18-16,-18 17 0,-35-17 15,35 0 1,-71 0-16,54-17 16,-89-19-16,71 19 15,-18-19-15,18 1 0,-124-53 16,124 35-1,-124-70-15,89 52 0,-107-70 16,107 53 0,-1 0-16,1 17 15,17-17-15,-123-71 16,123 71-16,0 17 0,-106-87 16,124 69-16,-18 1 15,-88-88-15,106 88 16,-71-106-16,71 105 15,-53-69-15,71 69 16,17 19-16,-18-18 0,-52-36 16,70 71-1,-53-35-15,53 35 16,18 18-16,-18 17 0,18-17 16,-18 17-16,0-17 15,17 17-15,19 18 16,-1-17-16,0 17 15</inkml:trace>
  <inkml:trace contextRef="#ctx0" brushRef="#br2" timeOffset="-28512.328">16457 6985 0,'0'-18'16,"0"36"-16,0-53 0,18-1 0,-18 1 16,17-18-16,-17 18 0,18-18 15,0-53 1,-1 53-16,-17 0 0,18-35 16,-18 53-16,18 0 15,-18 17-15,17 0 0,1 18 16,17 18-1,0 0-15,1-1 16,52 36-16,-53-18 16,18-17-16,-18 17 15,1-17-15,-1 17 0</inkml:trace>
  <inkml:trace contextRef="#ctx0" brushRef="#br2" timeOffset="-27250.892">15081 5203 0,'0'0'16,"0"-17"-16,-17-1 16,17 1-16,-18 17 0,-17 0 15,17 0-15,-17 17 16,0 1-16,-54 52 16,54-34-16,17 17 15,-17 0-15,17-1 0,18 1 16,18 36-16,0-54 15,17-18-15,18 1 0,0 0 16,53-18-16,-53 0 16,0 0-16,-1 0 0,19-18 15,-36 0 1,-17 1-16</inkml:trace>
  <inkml:trace contextRef="#ctx0" brushRef="#br2" timeOffset="-25826.264">15399 4533 0,'0'-17'15,"0"-1"1,17 18-16,-34 18 31,-1 17-31,0-18 16,1 19-16,-1-19 15,1 1-15,17 17 0,-36 1 16,36-19-16,0 19 16,18-19-1,17 1-15,-17-1 16,35 1 0,-36 0-16,36-18 15,-35 0-15,17 0 16,-17 0-16</inkml:trace>
  <inkml:trace contextRef="#ctx0" brushRef="#br2" timeOffset="-25557.594">15575 4604 0,'18'0'16,"-1"0"-1,1 17-15,0 1 16,-1 17 0,-17-17-16,0 0 15,-17-1 1,17 1-16,-18 0 0,36-18 31,17-18-15,0 18-16,-17 0 15,0 0-15</inkml:trace>
  <inkml:trace contextRef="#ctx0" brushRef="#br2" timeOffset="-25269.412">15787 4480 0,'0'0'16,"0"18"0,17 17-1,1-35-15,0 18 0,17-18 0,-17 17 16,52-17 0,-52 0-16,17 18 0,-17-18 15,-1 0-15,1 18 16,-36-1-16,18 1 15,-35 0-15,0 35 16,0-36-16,-1 36 16,19-18-16,-19-17 15</inkml:trace>
  <inkml:trace contextRef="#ctx0" brushRef="#br2" timeOffset="-24202.288">16439 5080 0,'18'0'16,"17"0"0,1 0-16,17 0 15,-18 0-15,-18 0 16,1 0-16</inkml:trace>
  <inkml:trace contextRef="#ctx0" brushRef="#br2" timeOffset="-24091.373">16545 5203 0,'71'0'0,"-142"0"0,177 0 15,-53 0-15</inkml:trace>
  <inkml:trace contextRef="#ctx0" brushRef="#br2" timeOffset="-23584.707">18239 4657 0,'0'0'16,"17"0"-16,-17-18 0,-17 18 15,-54 18 1,18-18-16,0 17 0,-70 19 16,52-19-16,1 1 15,-1 0-15,1 17 0,-1-18 16,-35 19-16,89-19 15,-1 1-15,36 0 16,70-1 0,-35-17-16,17 0 0,1 0 15,-1 0-15,-17 18 16,0-18-16,0 18 0,-35-1 0,-18 1 16,-18 35-1,-17-18-15,-53 36 16,35-36-16,0-18 0,0 19 15,18-1-15,-1-17 0,19 17 16,17-17-16,0-1 16,35-17-16,-17 18 0,34-18 15,54 0 1,-53-18-16,0 18 16,-18 0-16,1 0 0,-19 0 0,1 18 15,-36 0-15</inkml:trace>
  <inkml:trace contextRef="#ctx0" brushRef="#br2" timeOffset="-23379.637">17568 5891 0,'0'0'15,"53"0"-15,-35 0 0,70 0 16,-53 0 0,1 0-16,-1 0 0,0 0 0,-17 0 15,-1 0-15</inkml:trace>
  <inkml:trace contextRef="#ctx0" brushRef="#br2" timeOffset="-23179.104">17727 5821 0,'0'0'15,"-18"53"-15,18-18 0,0 0 16,0 1-16,0-1 0,0-17 16,18-1-16,0 1 15,35 17-15,-36-35 16,19 0-16,16 0 15,-34-18-15,17 1 16</inkml:trace>
  <inkml:trace contextRef="#ctx0" brushRef="#br2" timeOffset="-23017.672">18045 5680 0,'17'35'16,"-34"-70"-16,34 88 0,1-18 16,-18-17-16,0 17 15</inkml:trace>
  <inkml:trace contextRef="#ctx0" brushRef="#br2" timeOffset="-21734.153">18874 4798 0,'-18'17'16,"0"54"-1,1-36-15,-19 71 16,19-71-16,-1 18 16,-17-17-16,17-1 15,-17-18-15,0 1 0,-36 0 16,53-18-16,-34 0 16,16-18-16,36 0 15,-17 1-15,17-1 0,17 1 16,1-19-16,17 36 15,0-17-15,18 17 0,0 0 0,-17 0 16,17 17-16,17 19 16,-35-1-16,-17-18 15,0 19-15,-1-19 0,1 19 16,-18-19-16,18 1 16</inkml:trace>
  <inkml:trace contextRef="#ctx0" brushRef="#br2" timeOffset="-21071.57">19385 4322 0,'0'0'16,"-17"0"-16,-1 17 15,0 1-15,-35 17 16,18-17-1,17-1-15,-52 36 16,52-35-16,1 0 16,-1-1-16,18 1 0,0-1 15,18 1-15,34 17 16,-16-35-16,-19 18 16,19 0-16,-1-1 0,0 1 15,-17 0-15,0-18 16</inkml:trace>
  <inkml:trace contextRef="#ctx0" brushRef="#br2" timeOffset="-20721.639">19526 4357 0,'0'0'16,"18"-18"-16,0 18 0,-1 0 15,18 0-15,-17 0 16,17 18-16,-17-18 0,0 35 16,-18-17-16,0-1 15,0 1-15,-18 17 16,0 1-16,-17-1 15,17-18 1,18 1-16,18-18 16,17 18-1,-17-1-15,0-17 16,-1 18-16,1-18 16,0 0-16,17 18 15</inkml:trace>
  <inkml:trace contextRef="#ctx0" brushRef="#br2" timeOffset="-20521.684">20003 4568 0,'0'0'16,"0"36"-16,0-19 0,-18 36 15,0-35-15,-17 17 16,17-17-16,1 0 16,-1-1-16</inkml:trace>
  <inkml:trace contextRef="#ctx0" brushRef="#br2" timeOffset="-20282.544">20161 4463 0,'0'0'15,"36"0"-15,-19 0 0,36-18 16,-18 18-16,18-18 15,-35 18 1</inkml:trace>
  <inkml:trace contextRef="#ctx0" brushRef="#br2" timeOffset="-20047.055">20302 4304 0,'0'18'16,"0"-36"-16,-17 53 0,17-17 15,0 35-15,0-18 16,0-17-16,0 17 16,0-17-16,17-1 0,1 1 15,0-1-15,17 1 16,-17-18-16,-1 0 15,18-18-15,-35 1 16</inkml:trace>
  <inkml:trace contextRef="#ctx0" brushRef="#br2" timeOffset="-19860.057">20514 4269 0,'0'0'16,"18"17"-16,-18 1 0,0 0 15,0-1-15,17 1 16</inkml:trace>
  <inkml:trace contextRef="#ctx0" brushRef="#br2" timeOffset="-19514.638">20690 4216 0,'0'0'0,"0"17"16,36 1-16,-19 0 16,19-1-16,-19 1 15,19 0-15,-1-1 16,0 1 0,-35-1-16,18 1 0,-18 0 15,-18-1 1,18 1-16,-18 0 0,1-18 15,-1 17-15,1 1 16,-1 0-16,18-1 16,-18 1-16,1-1 0,-19 19 15</inkml:trace>
  <inkml:trace contextRef="#ctx0" brushRef="#br2" timeOffset="-18809.145">21519 5045 0,'0'0'16,"-35"-18"-16,18 0 0,-54 1 15,36 17-15,-53 0 16,35 17-16,17 19 0,-17-19 15,0 72 1,36-54-16,-1 18 0,18-18 16,18 0-16,17 18 15,0-35-15,18 0 0,-17-18 16,17 0-16,-18 0 0,18-18 16,17-17-16,-34 17 15,-1-35 1,-35 18-16,-18-18 15,18 18-15,-35-18 16,17 17-16,-17 19 16,35-1-16,0 36 15,35 35 1,-17-18-16,0 0 16,17 0-16,35 54 15,-34-54-15,-1-17 0,0 17 16,0 18-1,-17-36-15</inkml:trace>
  <inkml:trace contextRef="#ctx0" brushRef="#br2" timeOffset="-17585.789">21855 4198 0,'17'-18'16,"1"18"-16,-36 0 31,1 18-31,-36 17 16,35 1-16,-17-19 15,-1 1-15,-16 35 16,34-36-16,-17 19 15,35-19-15,0 1 0,0 0 16,17-1-16,1 1 16,0 0-16,17-18 15,-18 17-15,1 1 0,17-1 0,-17 1 16,17 0-16,-17-1 16,0 1-1</inkml:trace>
  <inkml:trace contextRef="#ctx0" brushRef="#br2" timeOffset="-17378.663">22013 4427 0,'18'0'15,"0"0"-15,35-17 16,-18 17-16,18 0 16,-36 0-16,1 0 15,0 0-15</inkml:trace>
  <inkml:trace contextRef="#ctx0" brushRef="#br2" timeOffset="-17151.143">22084 4339 0,'0'0'0,"-18"35"0,18-17 16,0 17-16,0 1 15,18 17-15,0-36 16,17 18-16,0-17 15,18-18-15,-18 0 16,-17 0-16,0 0 16,-1 0-16,1-18 0</inkml:trace>
  <inkml:trace contextRef="#ctx0" brushRef="#br2" timeOffset="-16940.177">22384 4233 0,'0'0'16,"0"36"-16,0-19 0,0 1 15,17 17-15,1-17 16,-18-1-16,18-17 15</inkml:trace>
  <inkml:trace contextRef="#ctx0" brushRef="#br2" timeOffset="-16577.213">22525 4198 0,'0'18'15,"35"-1"-15,-17-17 16,35 18 0,-36 0-16,36-18 15,-35 17-15,35 1 16,-36-18-16,1 18 15,-18-1-15,0 1 0,0-1 16,0 1 0,0 0-16,-18-1 15,18 1-15,-17 0 16,-1-1-16,-17 19 16,0-1-16,17 0 15,-17 0-15,17-17 0,-17 53 16</inkml:trace>
  <inkml:trace contextRef="#ctx0" brushRef="#br0" timeOffset="3035.686">7655 6756 0,'0'-18'16,"18"18"-1,-18-18-15,18 18 16,-18-17 0,0-1 46,0 36-31,-18-18-15,-17 17 0,17 1-16,0 0 0,1-18 15,-19 35-15,36-17 16,-17-1-16,-1 19 15,18-19-15,18 1 16,-1-1-16,19 1 16,-19-18-16,19 0 15,-19 0-15,1 0 0,0 0 16,-1 0-16,-17 18 16,0-1-1</inkml:trace>
  <inkml:trace contextRef="#ctx0" brushRef="#br0" timeOffset="3246.246">7832 6773 0,'0'18'16,"0"0"-16,-18-1 15,18 19 1,0-19-16,0 1 0,0-1 16,18-34 15</inkml:trace>
  <inkml:trace contextRef="#ctx0" brushRef="#br0" timeOffset="3558.697">7938 6650 0,'17'0'0,"1"0"16,-1 0-16,1 0 15,0 18-15,-18-1 0,17-17 16,19 35-16,-19-17 15,1 0 1,-18-1-16,0 1 16,0 0-1,0-1 1,-35 1 0,17 0-16,0 17 15,1-18-15,-1 19 16,18-19-16,0 1 15</inkml:trace>
  <inkml:trace contextRef="#ctx0" brushRef="#br2" timeOffset="8300.837">12259 6844 0,'0'0'0,"-18"0"16,1 0-16,17 18 15,-18-18-15,18 17 16,-18-17-16,1 18 0,-1-1 16,18 1-1,18-18 17,-1 0-32</inkml:trace>
  <inkml:trace contextRef="#ctx0" brushRef="#br2" timeOffset="8758.835">12277 6809 0,'0'-18'16,"0"36"-16,-18-36 62,18 36-46,-18-18-16,18 17 16,-35 19-16,17-36 15,-17 35 1,18 0-16,-36 0 16,35-17-16,-17 17 15,35-17-15,17 0 16,1-1-16,17-17 15,-17 0-15,35 18 16,-18-18-16,0 0 16,-17 0-16,0 17 15,-18 1 1</inkml:trace>
  <inkml:trace contextRef="#ctx0" brushRef="#br2" timeOffset="9085.891">12418 6844 0,'35'18'0,"-70"-36"0,88 53 16,-36-35-16,1 18 16,-18-1-16,0 1 15,0 0-15,0-1 16,-18 1 0,18 0-16,-17-18 0,34 0 31,1 0-31,0 0 15,-1 0-15,1 0 16,0 0-16</inkml:trace>
  <inkml:trace contextRef="#ctx0" brushRef="#br2" timeOffset="9419.779">12594 6791 0,'18'18'15,"-1"-1"-15,1 1 16,0 0-16,-1-18 16,19 17-1,-19-17-15,19 18 16,-19-18-16,1 0 0,-1 0 15,-17 17 1,0 1 0,0 0-1,-17 17-15,-1-17 16,1-1-16,17 1 16,-18 0-16,18-1 0,-35 18 15,35-17-15,-18 0 16</inkml:trace>
  <inkml:trace contextRef="#ctx0" brushRef="#br1" timeOffset="16639.394">13035 2170 0,'-17'0'16,"17"-18"0,-18 18-16,0 0 15,-17 0 1,0 0-16,17 0 15,0 0-15,-17 0 0,0 0 16,0 0-16,17 0 16,-17 0-16,-18 0 15,17 0-15,1 0 16,0 0-16,0 0 0,-1 0 16,-17 0-16,18 0 0,-53 0 15,35 0-15,0 0 16,-53 0-16,53 0 15,-17 0-15,17 0 16,0 0-16,-18 18 0,-52-18 16,52 0-16,-70 0 15,71 0-15,-71 0 16,70 0-16,1 0 16,-72 0-16,72 0 15,-1-18-15,-17 18 0,18 0 16,-89 0-1,88 0-15,-17 0 0,17 0 16,-87 0-16,87 0 16,-88 0-16,89 0 15,-71-18-15,70 18 16,-88-17 0,89 17-16,-89 0 15,71-18-15,17 18 0,-17-18 16,-88 18-16,88-17 15,-106 17-15,105 0 16,-16 0-16,16 0 16,-16 0-16,16-18 0,-122 18 15,105 0-15,-106 0 16,89 0-16,-107 0 16,107 0-16,-1 0 15,1 0-15,-142 18 16,142-18-16,17 17 15,-17-17-15,-1 0 0,-123 18 16,124-18-16,-1 0 16,-123 18-16,124-1 15,-124 1-15,141 0 16,-106-1 0,107 1-16,-107 0 15,124-1-15,0-17 0,-1 18 16,1-1-16,-71 19 15,71-19-15,-35 36 16,52-35-16,18 0 16,0 17-16,-53 0 15,71-17-15,-18 17 16,18 0-16,17-17 0,1 0 16,17-1-16,-18 36 15,0-35-15,18 17 16,-17 0-16,17 1 0,-18 34 15,1-17-15,17-18 16,-18 18-16,0 71 16,1-1-16,-1-52 15,18-1-15,-18 1 0,1 17 16,17 71 0,0-89-16,-18 19 0,18-1 15,0 0-15,0 18 0,0-18 16,0 18-16,0 123 15,0-123-15,0 0 0,0 105 16,18-122 0,-18-1-16,0 106 15,17-88-15,-17 0 0,0-1 16,18 107-16,-18-106 16,0-18-16,18 18 0,-1 70 15,-17-70-15,18 71 16,0-89-1,-1 70-15,1-69 16,17 52-16,0-71 16,-17-17-16,0 18 15,17-18-15,35 35 16,-34-35-16,34 35 16,-17-53-16,18 53 15,-18-52-15,0-19 0,0 19 16,-1-1-16,1-17 0,53 35 15,-53-36 1,18 1-16,-18 17 0,17-17 16,-17-1-16,88 36 15,-70-35-15,70 17 16,-71-17-16,19-18 0,-19 17 16,89 1-16,-71 0 15,-17-1-15,17-17 16,0 18-16,0 0 0,106-18 15,-106 17-15,18-17 16,-18 18-16,107 0 16,-107-1-16,0 1 15,0-18-15,18 17 0,-18-17 16,0 18-16,106 0 16,-105-1-16,-1-17 15,18 18-15,-18-18 0,106 18 16,-88-18-16,-18 0 15,18 17-15,-1-17 0,-16 18 16,17-18-16,-1 0 0,89 18 16,-105-18-16,122 0 15,-123 0-15,124 0 16,-88 0-16,87-18 16,-105 18-16,106-18 15,-89 18 1,89-17-16,-89 17 15,1-18-15,105 0 16,-105 18-16,-1-17 16,1-1-16,122 0 15,-122 18-15,-1 0 0,142-17 16,-124-1-16,-17 18 16,140 0-16,-123-17 15,0 17-15,1 0 16,-19 0-16,18 0 0,124 0 15,-124 0-15,123-18 16,-140 18-16,-1-18 16,89 1-16,-106 17 15,70-18-15,-88 0 16,-17 1-16,0-1 0,-19 0 16</inkml:trace>
  <inkml:trace contextRef="#ctx0" brushRef="#br1" timeOffset="17467.594">12753 2046 0,'35'18'16,"0"-1"-16,1 1 0,-1 0 0,89 17 16,-54-35-16,106 0 15,-70 0 1,0 0-16,0-18 0,106 1 15,-124-1-15,0 18 16,0-18-16,-17 18 0,17 0 16,53 0-1,-88 0-15,53 18 16,-71-18-16,18 35 16,-35-17-16,-1-18 15,1 18-15,0-18 0,-18 17 47,17-17-16,-17 18-15,0 0-16,18-1 0,-1 1 16,-17-1-16,18-17 15,-18 18-15,18 0 16,-18-1-16,0 1 15,17 0 1</inkml:trace>
  <inkml:trace contextRef="#ctx0" brushRef="#br1" timeOffset="18401.557">14605 2028 0,'0'18'31,"0"17"-31,0-17 16,0 17-16,0 1 16,0 17-1,0-18-15,0 18 0,-18 35 16,18-35-16,-17 0 15,17 0-15,-36 70 16,19-52-16,17 17 16,-18-18-16,-17 107 15,35-89-15,-18 106 16,1-106-16,17 0 16,-18 18-16,18-18 0,-18 106 15,1-105-15,17 17 16,-18-1-16,18 1 0,-18 106 15,1-124-15,17 124 16,-18-106-16,18 88 16,0-89-16,0 1 15,0 0-15,0 123 16,0-123-16,0 106 16,0-89-16,18 89 15,-1-124-15,-17 18 16,18 0-16,0 88 15,-18-88-15,17-18 16,-17 0-16,18 0 0,-18 1 16,18 69-16,-1-70 15,1 54-15,-18-72 16,35 36-16,-35-53 16,18-18-16,-18 0 15,0 1-15,0-19 0,0 19 16,0-19-16,-18 1 15,1 0 1,-19-18-16,19 0 16,-1 0-16,0 0 0,-17 0 15,0 0-15,-18 0 16,35-18-16,-52 0 16,34-17-16,19 17 15</inkml:trace>
  <inkml:trace contextRef="#ctx0" brushRef="#br1" timeOffset="18907.76">12629 5521 0,'0'0'15,"-17"-18"-15,34 18 16,1 0 0,17 0-16,18 0 15,-17 0-15,-1 0 0,-18 0 16,54 0 0,-53 0-16,-1 0 0,1-17 15,0-1-15</inkml:trace>
  <inkml:trace contextRef="#ctx0" brushRef="#br1" timeOffset="19112.806">12912 5327 0,'0'18'0,"0"-36"0,17 53 16,1-35-16,0 18 0,-1 0 16,1-18-16,0 17 0,-1 18 15,1-17 1,-18 0-16,0 17 0,-18-17 15,1 35-15,-1-36 16,-17 18-16,17-17 16,0 0-1</inkml:trace>
  <inkml:trace contextRef="#ctx0" brushRef="#br1" timeOffset="19279.749">13317 5503 0,'18'0'32,"0"0"-17,-1-17-15</inkml:trace>
  <inkml:trace contextRef="#ctx0" brushRef="#br1" timeOffset="19403.078">13582 5486 0,'18'0'16,"-1"0"-16,1 0 15</inkml:trace>
  <inkml:trace contextRef="#ctx0" brushRef="#br1" timeOffset="19540.963">13811 5539 0,'0'17'0,"0"-34"0</inkml:trace>
  <inkml:trace contextRef="#ctx0" brushRef="#br1" timeOffset="34611.711">14852 6121 0,'18'0'94,"-1"0"-94,36 0 16,-18-18-16,18 18 15,71-18-15,-54 1 16,107-18-1,-89 17-15,18 18 0,-18-18 16,0 18-16,-17 0 0,70 0 16,-88 0-16,35 0 15</inkml:trace>
  <inkml:trace contextRef="#ctx0" brushRef="#br1" timeOffset="36804.966">18697 5856 0,'18'0'31,"0"-18"-16,-1 18 1,18 0 0,1 0-16,-1 0 0,71 0 15,-18 0-15,88-17 16,-87-1-16,122-17 16,-105 17-1,106-17-15,-36 0 16,-105 17-16</inkml:trace>
  <inkml:trace contextRef="#ctx0" brushRef="#br1" timeOffset="37526.787">21096 5786 0,'18'0'31,"-1"0"-16,19 0-15,-1 0 16,0 0-16,89 0 16,-36 0-16,106-18 15,-88 0-15,0 18 0,88-17 16,-106 17 0,18 0-16,-89 0 15</inkml:trace>
  <inkml:trace contextRef="#ctx0" brushRef="#br1" timeOffset="44694.389">20249 353 0,'18'-18'15,"0"18"1,-36 0 31,0-17-31,1 17-16,-1-18 15,1 18 1,-1 0-16,-17-18 0,17 18 15,-17-17-15,-53 17 16,35-18-16,0 18 0,0 0 16,0 0-16,-18 18 15,1-18-15,-1 0 0,1 0 16,-1 0-16,1 0 0,-89 0 16,88 0-16,-88 0 15,71 0-15,18 17 16,-1-17-16,-17 18 0,17 0 15,-105 17 1,105-18-16,-87 19 16,87-19-16,-17 19 0,17-19 15,1 1-15,-71 35 16,70-18-16,-52 18 16,70-18-16,-35 36 15,35-36-15,-18 53 16,36-52-16,-36 52 15,54-35-15,-19 35 16,19-53-16,-1 53 16,0-52-16,18 17 15,0 17 1,0-17-16,18-18 0,-18 18 16,35 18-1,1-18-15,-19-18 0,54 36 16,-36-54-16,71 54 15,-71-36-15,89 18 16,-71-35 0,17 17-16,1-18 0,70 19 15,-71-19-15,72 1 16,-54 0-16,70-18 16,-87 0-16,105 0 15,-87 0-15,69 0 16,-69 0-16,-19-18 15,89 0-15,-89 1 16,1-1-16,0 0 16,-1 1-16,1-18 0,52-18 15,-52 17-15,-1 1 16,1 17-16,-1-34 0,36-19 16,-35 36-16,35-36 15,-71 18 1,18 18-16,0-18 0,-18 18 15,0-18-15,36-53 16,-36 53-16,18-106 16,-35 89-16,-1-18 0,1 17 15,-18-17-15,-35-53 16,17 70-16,-70-52 16,52 87-16,-34-16 15,17-1-15,-18 17 0,1 1 16,17 17-16,-35-17 15,53 35-15,-18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4:49:10.91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24395 4551 0,'-18'0'16,"18"-18"-1,18 18 17,-1 0-17,36 0-15,18 0 16,-1 0-16,124-17 16,-70 17-16,17-18 0,0 18 15,176-18 1,-17-17-16,-159 35 15,-17 0-15,-36 0 0,36 0 16,-71 0-16</inkml:trace>
  <inkml:trace contextRef="#ctx0" brushRef="#br0" timeOffset="1263.502">15646 4657 0,'17'0'15,"54"-18"1,-1 18-16,19 0 16,122 0-1,19 0-15,-107 0 16,1 0-16,-1 0 0,106 0 15,-140 0-15,16 18 16,-34-18-16,52 0 16,-87 0-16</inkml:trace>
  <inkml:trace contextRef="#ctx0" brushRef="#br0" timeOffset="55740.145">829 7497 0,'0'17'31,"18"-17"-15,-1 0-16,1 0 0,17 18 15,-17-18-15,52 0 16,-52 0-16,17 0 16,1 0-16,-1 0 15,-17 0-15,34 17 16,-34-17-16,17 0 15,-17 0-15,17 0 16</inkml:trace>
  <inkml:trace contextRef="#ctx0" brushRef="#br0" timeOffset="56035.746">1147 7285 0,'0'35'16,"0"-70"-16,0 88 16,17-36-16,1-17 0,-1 18 15,19 0-15,34-1 16,-34 1-16,16 0 16,-16-18-16,-1 17 15,-17 1-15,-1-18 0,1 18 16,-18-1-16,0 36 15,-18-18-15,-35 36 16,36-36-16,-19 0 0,-34 36 16,52-53-16,1 17 15,-1 0-15,18-17 16</inkml:trace>
  <inkml:trace contextRef="#ctx0" brushRef="#br0" timeOffset="60518.259">10266 6138 0,'0'-17'94,"-18"17"-94,1 0 15,-1 0 1,0 0-16,1-18 0,-36 18 15,35 0 1,-17 0-16,0 0 0,-36 0 16,36 18-16,-53-1 15,35-17-15,17 18 16,-70 0 0,54-18-16,-1 17 0,0-17 15,17 18-15,-16-18 0,-1 18 16,-36 17-16,37-35 15,-37 35-15,54-17 16,-36 17-16,36-17 16,18-1-16,-19 1 15,19 0-15,-36 17 16,35-18-16,0 19 16,1-19-16,-1 19 15,1-19-15,17 19 16,-18-19-16,0 19 15,1-1-15,-1 0 16,0-17-16,-17 17 16,17-17-16,1 17 15,-1-17-15,18 17 16,-17-18-16,17 1 16,0 17-1,0-17-15,17 17 16,-17-17-16,18 0 15,-18-1-15,17 1 16,-17 35-16,18-36 16,0 19-1,-18-19-15,17 1 0,1-18 16,0 35-16,-1-17 16,19-18-16,-19 18 0,1-1 15,35 1 1,-18-18-16,0 0 0,-17 17 15,52 1-15,1-18 16,-53 18-16,17-18 16,0 0-16,18 17 15,-18 1-15,1-18 0,-19 0 16,54 18 0,-1-18-16,-34 0 15,-1 17-15,0-17 0,36 0 16,-36 0-16,0 0 15,54 18-15,-54-18 16,35 0 0,-17 0-16,-17 0 0,-1 0 15,0 0-15,36 0 16,-36 0-16,36-18 16,-36 18-16,18-17 15,-18 17-15,0 0 16,18-18-16,-17 0 15,-1 18-15,-18-17 0,19 17 16,-19-18-16,19 0 0,-19 1 16,19 17-16,-19-18 0,1 1 15,-1-1-15,36-17 16,-35 17-16,0 18 16,-1-18-16,1-17 15,17 0-15,-35-1 16,0 19-16,18-18 0,-18 17 15,0-70-15,0 52 16,0-52 0,0 35-16,0-35 15,0 35-15,0 0 0,-18 0 16,-17-52-16,0 52 16,-1 0-16,1 0 0,-18 0 15,-53-18 1,36 36-16,17 0 0,0 17 15,-71-17-15,19 17 16,52 18-16,0 0 16,18 0-16,-1 18 15</inkml:trace>
  <inkml:trace contextRef="#ctx0" brushRef="#br0" timeOffset="69555.23">3298 5927 0,'0'17'47,"0"1"-47,-17 53 15,17-36-15,0 18 16,0-18-16,0 18 0,0 53 15,0-53 1,0-18-16,-18 18 0,18 0 16,0-18-16,0-17 15,0-1-15,18 1 16,-36-18 0</inkml:trace>
  <inkml:trace contextRef="#ctx0" brushRef="#br0" timeOffset="69815.258">3104 6438 0,'0'0'0,"0"35"15,18-17-15,-18 0 16,18 35-1,-1-36-15,1 1 16,0 0-16,-1-18 16,1 0-16,0 0 0,17-18 15,0-17-15,-17 17 16,-1-17-16,1 17 0,0 0 16,-1-17-1</inkml:trace>
  <inkml:trace contextRef="#ctx0" brushRef="#br0" timeOffset="71645.45">1993 8378 0,'18'0'16,"17"18"-1,53-18 1,89-18-16,-71 18 16,35 0-16,0-17 0,159-1 15,-124 18-15,-17 0 16,17 0-16,-17 0 0,123 0 15,-141 0-15,71 0 16,-142 0-16,1 0 16,-36 0-16,-17 0 15</inkml:trace>
  <inkml:trace contextRef="#ctx0" brushRef="#br0" timeOffset="80330.717">5997 8943 0,'-17'0'0,"17"18"16,0-1 0,-18-17-1,18 18-15,0-1 32,18-17-32,-18 18 15,17-18 1,1 18-16,-18-1 0,35 1 15,0-18-15,-17 18 16,17-18-16,1 0 16,-1 17-16,18-17 0,0 0 0,35 0 15,-18 18-15,-17-18 16,71 0 0,-71 0-16,17 0 0,1 0 15,70 0-15,18 0 16,-71 0-16,0 0 15,-17 0-15,105 18 16,-70-1-16,-18-17 16,124 18-16,-89-18 15,89 0-15,-106 0 16,123 0-16,-105 0 16,122 0-16,-104 0 15,-19-18-15,18 18 16,124-17-16,-124 17 15,123-18-15,-122 18 16,122 0-16,-140-18 16,-1 18-16,1-17 15,-1 17-15,18 0 0,106-18 16,-123 0-16,-1 1 16,-17 17-16,17-18 0,89 0 15,-106 18-15,106-35 16,-124 35-16,88-17 15,-105-1-15,52 0 16,-70 18 0,18-35-16,-54 35 15,1-35-15,-18 17 16,-35-35-16,17 18 16,-35-36-16,18 18 15,-18-17 1</inkml:trace>
  <inkml:trace contextRef="#ctx0" brushRef="#br0" timeOffset="93568.796">2099 11289 0,'-18'18'16,"36"-18"15,0 0-16,-1 0-15,19-18 16,-19 18 0,19 0-16,16 0 15,-16 0-15,34 0 16,1 0-16,-18 0 0,105 0 16,-69 0-16,-1 0 15,18 18-15,0-18 16,17 17-16,0-17 0,1 18 15,123-1-15,-124-17 16,18 0-16,-17-17 0,-1 17 16,1-18-16,88 1 15,-124 17-15,-18-18 16,1 18-16,-36 0 0,36-18 16,-54 18-16</inkml:trace>
  <inkml:trace contextRef="#ctx0" brushRef="#br0" timeOffset="103654.732">26070 5521 0,'-17'0'15,"17"-18"-15,0 1 16,-18 17 0,18-18-16,-18 18 15,18-18-15,-17 18 16,-1 0-16,-35-17 15,36 17-15,-19 0 0,19 0 16,-19 0-16,1-18 0,-35 18 16,34 0-16,-34 0 15,52 0 1,-17 18-16,-18-1 16,18-17-16,-1 18 0,-17 17 15,36-35-15,-36 36 16,35-19-1,1 19-15,-36 16 16,35-34-16,-17 35 16,17-35-16,0 52 15,1-52-15,17 17 0,-18-17 16,18 35 0,0-18-16,0 0 0,18-17 15,-18 17-15,0-17 0,17 17 16,-17 0-16,18 18 15,0-35-15,-1 17 0,1-17 16,0 17-16,35 18 16,-36-18-16,36 18 15,-18-35-15,1-1 16,17 1-16,-18-18 0,18 18 16,0-18-16,70 0 15,-70 0-15,18 0 0,34-18 16,-52 18-1,0-18-15,0 18 0,0-17 16,0-1-16,0 1 0,35-19 16,-53 19-16,1-1 15,-1 0-15,-17 1 0,17-19 16,0-34-16,-17 35 16,-18-1-16,0 1 15,0-18-15,-18-17 0,-17-72 16,0 72-16,-1-1 15,1 1-15,-71-36 16,71 71-16,-71-36 16,53 54-16,18-1 0,0 18 15,-1 0-15</inkml:trace>
  <inkml:trace contextRef="#ctx0" brushRef="#br0" timeOffset="105614.403">23971 7161 0,'0'-17'15,"0"-1"1,-17 0 15,-1 18-15,0 0 0,1-17-16,-1 17 0,0 0 0,-17 0 15,0 0 1,-18 0-16,18 0 15,-1 0-15,1 0 0,-18 0 16,18 0-16,0 0 0,-54 17 16,37-17-1,16 0-15,1 18 0,-18-18 16,18 18-16,-36-1 16,36 1-16,0 0 0,-18 17 15,17-17-15,1 17 16,18-17-16,-1 34 15,0-34-15,18 0 16,0-1-16,0 1 16,0 0-16,0 17 0,0 0 15,0-17-15,0 17 16,0-17 0,18-1-16,0 1 0,-18 0 0,17-1 15,36 19 1,-35-19-16,-1 1 0,19-1 15,17 19-15,-18-19 16,35 1 0,-34 0-16,-1-1 0,53 1 15,-53-18-15,18 0 16,-17 18-16,17-18 0,-1 0 16,54 0-16,-53 0 15,-17 0-15,16 0 0,1-18 16,-17 18-16,52 0 15,-35-18-15,17 18 16,-34-17-16,16 17 16,-34 0-16,17 0 0,-17-18 15,0 18-15,17-18 16,-17 1-16,-1-1 16,1 18-16,-18-18 0,18 1 15,-1-18-15,-17-1 16,0 19-16,18-1 0,-18-17 15,17-18-15,-17 18 16,18-1-16,-18 19 0,18-19 16,-1 1-16,-17 0 15,0 17-15,-17 1 16,-19-19-16,19 19 16,-18-1-16,-1 0 0,-17 18 15,0-17-15,18 17 0,-88-18 16,52 18-16,1 0 15,-1 0-15,0 0 16</inkml:trace>
  <inkml:trace contextRef="#ctx0" brushRef="#br0" timeOffset="108165.715">24765 7338 0,'-18'0'15,"18"17"32,-17-17-16,34 0 16,1 18-31,17-18-16,-17 0 0,52 0 16,-34 0-1,-1 0-15,0 0 0,36 0 16,-53 18-16,-1-18 15,18 0-15,-17 0 16,-36 0 15,1 0-15</inkml:trace>
  <inkml:trace contextRef="#ctx0" brushRef="#br0" timeOffset="108443.262">25030 7250 0,'0'17'32,"0"1"-17,17-18-15,1 18 0,0-1 16,-1 18-1,-17-17-15,0 0 16,0-1-16,0 19 16,-17-19-1,-19 19 1,19-19-16,-19 1 16,1 17-16,0 0 15</inkml:trace>
  <inkml:trace contextRef="#ctx0" brushRef="#br0" timeOffset="138091.924">2117 13688 0,'0'0'15,"-18"17"-15,0-17 0,36 18 16,17-18-1,18 0-15,88 0 16,-52-18-16,140-17 16,-88 35-16,141-35 15,-141 17-15,18 18 0,106 0 16,-124 0 0,-18 0-16,-17 18 0,70 0 15,-105-18-15,0 17 16,-36-17-16</inkml:trace>
  <inkml:trace contextRef="#ctx0" brushRef="#br0" timeOffset="150481.568">26158 3069 0,'0'-17'15,"0"-1"17,0 0-32,-17 1 15,-1-1 1,1 0-16,-36 1 16,17 17-1,-34-18-15,17 18 16,-53-18-16,53 18 15,-17-17-15,17 17 0,-18 0 16,-88 17-16,89 1 16,-107 0-1,107 17-15,-54 0 16,54-17-16,-1 0 16,18 17-16,0 0 0,-70 36 15,70-36-15,-35 53 16,35-53-16,-18 71 15,36-70-15,0 16 16,0 1-16,17 0 0,0-17 16,18 69-16,0-52 15,0 0-15,0 0 16,18 0-16,0 0 0,-1 0 0,54 35 16,-36-53-1,89 36-15,-54-36 16,1-17-16,17 17 0,123 0 15,-105-35 1,106 18-16,-89 0 16,-34-18-16,16 0 0,90 17 15,-107-17-15,70 18 16,-87-18-16,0 18 16,-19-18-16,1 0 15,0 0-15,53-18 16,-53 0-16,0 1 0,53-54 15,-71 18-15,18 0 16,35-70-16,-70 52 16,17-17-16,-17-106 15,-18 71-15,-18 17 0,0 0 16,-34 0-16,-1 0 0,-88-53 16,35 107-1,-88-37-15,70 72 16,-105 17-1,105 17-15,19 19 0</inkml:trace>
  <inkml:trace contextRef="#ctx0" brushRef="#br0" timeOffset="156642.971">23724 8202 0,'0'18'47,"0"35"-32,0-18-15,-17 0 16,17 18-16,-18 71 16,18-71-16,-18 17 15,18-17-15,0 0 0,0 35 16,0-53-16,0-17 15,0 0-15,18-1 0,-18 1 16,18-18 0,-18-35-16</inkml:trace>
  <inkml:trace contextRef="#ctx0" brushRef="#br0" timeOffset="156988.919">23477 8396 0,'0'0'0,"-17"0"16,17-18-1,17-17 1,1 18-1,17-36-15,1 17 16,-1-17 0,-35 36-16,17-1 0,1 1 15,0 17 1,17 35 0,-17-18-16,35 36 15,-36-35-15,19 0 16,-1-1-16,0 1 0,-17 0 0,35 17 15,-36-18 1</inkml:trace>
  <inkml:trace contextRef="#ctx0" brushRef="#br0" timeOffset="161280.509">26846 7691 0,'0'17'31,"36"1"-15,-19-1-16,19 36 15,-1-35-15,0 17 16,18-17-16,35 35 15,-35-18-15,0-17 0,-18-1 16,18 1-16,-17-18 16,-1 18-16,0-18 0,-17 0 15,-1 0-15</inkml:trace>
  <inkml:trace contextRef="#ctx0" brushRef="#br0" timeOffset="161630.939">26917 8061 0,'-18'-18'15,"1"-17"1,-1 17-16,0 1 15,-17-54 1,0 36-16,17 0 0,-17-1 0,17-17 16,1 18-16,-36-53 15,53 53-15,-18 17 16,18-17-16,18 35 16,17 0-16,36 17 15,-19 1-15,-16 0 0,87 17 16,-70-17-1,0-18-15,0 17 0,-18-17 16,1 18-16,-1-18 16</inkml:trace>
  <inkml:trace contextRef="#ctx0" brushRef="#br0" timeOffset="171613.555">25594 11289 0,'18'0'47,"-18"-18"-31,0 1-1,0-1 1,0 0-1,-18 18 1,18-17-16,-35-1 16,17 0-1,-35 1-15,36 17 16,-54 0 0,36 0-16,-53 0 15,35 17-15,-53 1 16,53 0-16,0-1 15,0 19-15,0-19 0,0 1 0,-53 35 16,53-18-16,18-17 16,-18 17-16,18 0 15,-18 18-15,-17 35 16,34-35-16,1 18 0,17-18 16,-35 88-16,36 18 15,17-89-15,17 18 16,1-17-16,53 70 15,-18-70-15,52 70 16,-34-88-16,-1 17 16,1-17-16,0 0 0,-1 0 15,18 0-15,1-18 0,122 18 16,-105-35-16,0-18 16,123 0-1,-123-18-15,106-35 16,-107 0-16,37-35 15,-72 17-15,-17 1 16,-18-1-16,-17-17 0,0 0 0,-1-106 16,-17 88-1,-17-17-15,-19-1 0,-17 1 16,-70-107-16,52 125 16,-17 16-16,0 19 0,-18-1 15,18 36-15,-88 0 16,105 35-16,18 0 0,0 17 15,0 36 1</inkml:trace>
  <inkml:trace contextRef="#ctx0" brushRef="#br0" timeOffset="172486.375">28998 11324 0,'0'0'15,"-53"-35"-15,36 17 16,-54-17-16,36 17 16,-53-17-16,35 35 15,-71 0 1,54 0-16,-124 35 16,106 1-16,-106 52 15,105-35-15,-69 105 16,87-69-16,1-1 15,17 0-15,0 18 0,17 0 0,19 105 16,17-87-16,35-18 16,0 0-16,36-1 15,70 89-15,-35-105 16,0-36-16,35-1 0,0 1 16,0-35-16,194 17 15,-176-35-15,17-17 16,1-1-16,-19-35 0,125-53 15,-178 53-15,54-123 16,-106 88-16,-18-18 16,1 0-16,-36-17 0,-18-19 15,-70-122 1,17 123-16,-140-106 16,87 141-16,1 35 0,-124 1 15,17 52 1,142 18-16,18 18 0,34 17 15,19 36-15</inkml:trace>
  <inkml:trace contextRef="#ctx0" brushRef="#br0" timeOffset="173265.303">31856 11377 0,'-71'-53'0,"142"106"15,-177-123-15,71 52 0,-1 18 16,-69 0-16,34 18 16,-70 52-16,70-35 15,-17 18-15,18 18 16,-19-1-16,19 1 0,-54 88 15,72-89-15,-19 124 16,53-106-16,18 18 16,18 18-16,35 123 15,0-124-15,0 1 0,17-18 16,18-18-16,159 70 16,-105-87-16,16-18 0,1-18 15,35 0-15,194 1 16,-194-36-16,0 0 15,-17-18-15,-19-17 0,125-53 16,-178 17 0,-16 1-16,-19-19 0,-35 1 15,1-35-15,-19-18 0,-17-1 16,-17-16-16,-19-1 0,-17 0 0,-17 18 16,-124-88-1,70 123-15,1 18 0,-18 17 16,0 18-16,-18 18 15,35 17-15,-17 18 0,18 0 16,17 18-16,0 17 0,-70 53 16,70-35-16</inkml:trace>
  <inkml:trace contextRef="#ctx0" brushRef="#br0" timeOffset="176571.384">10425 12929 0,'0'71'0,"0"-142"0,0 195 16,-18-36-1,0-35-15,1 0 0,-19 0 16,19-18-16,-19 0 0,1 1 16,0-19-16,0 18 0,-18-17 15,17-18-15,1 0 16,0-18-16,35 1 16,0-18-16,0-1 15,0 1-15,35 17 0,36-17 16,-36 17-16,18 18 15,-18 18-15,71 17 16,-71 1-16,1-1 0,-1 0 16,-17 0-16,17 36 15,-18-53-15,1-1 16,-18 1-16,0 0 0,18-1 16,-18-34-16,0-1 15</inkml:trace>
  <inkml:trace contextRef="#ctx0" brushRef="#br0" timeOffset="176913.049">11060 12629 0,'-18'18'15,"36"-36"-15,-54 54 0,19-1 0,-36 18 16,17-35-16,19 17 16,-18-18-16,17 1 0,-17 17 15,17-17-15,18 0 16,0-1-16,0 1 0,35 17 15,18 1 1,-18-19-16,36 1 16,-36-1-16,18 1 15,-35-18-15,0 0 16</inkml:trace>
  <inkml:trace contextRef="#ctx0" brushRef="#br0" timeOffset="177141.783">11236 12788 0,'18'18'15,"-1"-18"-15,19 0 16,-1 17-16,0-17 15,-17 0-15,17 0 0,-17 0 16,17 0-16,0 0 16</inkml:trace>
  <inkml:trace contextRef="#ctx0" brushRef="#br0" timeOffset="177341.621">11359 12700 0,'-17'53'16,"34"-106"-16,-34 159 0,17-71 0,0 0 15,17 1-15,19 34 16,-19-34-16,19-19 0,-19 1 16,19-1-16,-19-17 0,36 0 15,-18 0-15,-17 0 16,0-17-16</inkml:trace>
  <inkml:trace contextRef="#ctx0" brushRef="#br0" timeOffset="177553.685">11783 12965 0,'0'0'16,"0"35"-16,-18-17 0,1-1 16,-19 18-1,19-17-15,-1 0 0,0-1 16,1-17 0</inkml:trace>
  <inkml:trace contextRef="#ctx0" brushRef="#br0" timeOffset="177805.853">11924 12912 0,'53'17'16,"-36"-17"-16,19 0 0,17-17 16,-18 17-1,-17 0-15,17-18 16,-35 0 0</inkml:trace>
  <inkml:trace contextRef="#ctx0" brushRef="#br0" timeOffset="178014.599">12065 12771 0,'0'0'0,"0"35"0,0-18 16,-18 1-16,18 35 15,0-18-15,18 18 16,-18-35-16,18 17 0,-1-35 15,19 18-15,-19-1 16,1-17-16,17 0 0,-17 0 16,17-17-16,-17-1 0</inkml:trace>
  <inkml:trace contextRef="#ctx0" brushRef="#br0" timeOffset="178187.558">12312 12806 0,'0'0'16,"0"35"-16,18-17 0,-18-1 15,17 19 1,1-19-16,0-17 16,-1 0-16</inkml:trace>
  <inkml:trace contextRef="#ctx0" brushRef="#br0" timeOffset="178663.323">12524 12647 0,'0'18'32,"35"-1"-32,-17 1 15,34 17-15,-34-17 16,17 17-16,-17-17 0,17-1 16,-17 1-16,35 17 15,-18-17-15,-17 0 0,-1 17 16,-17-17-1,0-1-15,0 1 16,-17-18-16,-1 18 0,0-1 0,-34 18 16,16-17-16,19 0 15,-1-1-15,-35 19 16</inkml:trace>
  <inkml:trace contextRef="#ctx0" brushRef="#br0" timeOffset="179555.488">9895 12383 0,'18'0'16,"0"17"-1,17-17 1,0 0-16,18 0 0,53 0 16,-18-17-16,89-1 15,-72 18-15,125-35 16,-72 35-16,-16-18 15,210 0 1,-158 18-16,-17-17 0,-1 17 16,1-18-16,-36 18 0,88 0 15,-141 18 1,-17-18-16,35 0 16,-89 17-16</inkml:trace>
  <inkml:trace contextRef="#ctx0" brushRef="#br0" timeOffset="181874.693">3616 9684 0,'-18'-18'0,"1"0"31,-1 18-31,-35-17 16,36-1-16,-19 18 0,-34 0 15,17 0-15,-71 0 16,71 0-16,-105 18 16,87-1-16,-70 36 15,53-17 1,17-1-16,-17 18 0,-71 35 15,71-17-15,18-18 16,-19-1-16,19 19 0,-18 0 16,-71 70-16,88-71 15,-87 89 1,105-88-16,-71 87 16,71-70-16,18 18 0,0-17 15,-18 122-15,35-87 16,0-19-16,1 125 15,17-124-15,17 123 16,-17-106-16,18-17 16,0 18-16,-1-18 0,1 17 15,35 106-15,-18-123 16,0 0-16,54 106 16,-36-124-16,0 18 0,17-18 15,71 71 1,-70-89-16,17 1 0,0-18 15,18 0-15,88 35 16,35-35-16,-105-36 16,123 1-16,-124-18 15,124 0 1,-123-35-16,123-18 16,-142 17-16,125-52 15,-107 18-15,-17 17 16,0-18-16,0 1 0,70-89 15,-70 71-15,53-106 16,-89 106-16,1-1 16,52-105-16,-70 106 15,0-18-15,18-105 16,-36 105-16,-17 0 0,-1-18 16,1 1-16,-18 0 0,-18-142 15,18 141 1,-35-158-16,0 159 15,-18-142 1,17 142-16,-17 17 0,1 0 0,-1 0 16,-71-88-16,36 124 15,-71-107 1,53 107-16,-105-71 16,87 88-16,18 0 15,-17 17-15,17 1 0,-17 35 0,17-17 16,0 34-16,18 1 0,-18 17 15,18 0-15,-18 18 16,18 0-16,-18 18 16</inkml:trace>
  <inkml:trace contextRef="#ctx0" brushRef="#br0" timeOffset="-207576.65">1623 14658 0,'0'18'0,"0"-1"16,0 1-16,0 17 15,35 0-15,-17 1 16,-1-19-16,19 1 16,-1 17-16,0-17 0,71 17 15,-53-17-15,88 17 16,-70-17-16,-1-18 16,18 17-16,89-17 15,-89 0-15,18 0 16,123-17-16,-105-1 0,-1 0 15,159-34 1,-123 34-16,-18 0 0,159 1 16,-159-1-16,177 0 15,-160 1 1,1 17-16,159 0 16,-177-18-16,0 18 0,159 0 15,-177 0-15,18 18 16,71-1-16,-124 1 15,53 17-15,-88 1 16,0-19-16,-18 18 16,1-17-16,-19 0 0,19-1 15,-36 1-15,17 0 0,-34-1 16,-1-17 0,18-17-1,-18-1-15,18-17 16,18-1-16,0 1 15,-1 18-15,54-36 16,17 0-16,-35 35 16,53-35-16,-36 35 15,1 1-15,52-1 16,-52 1-16,-1 17 16,107-18-16,-89 0 15,124 18-15,-107 0 16,19 0-16,-1 0 15,1 18-15,-1-18 0,18 18 0,142-1 16,17 18 0,-142-35-16,1 18 15,194 0-15,17-1 16,-176-17-16,0 0 16,0 18-16,194-18 15,-194 0-15,0 0 0,-17 0 16,158-35-1,-176 17-15,17-17 0,124-36 16,-159 18 0,-17 18-16,-19-18 0,-16 0 15,-1 0-15,-35 0 0,0 1 0,-36-1 16,1 0-16</inkml:trace>
  <inkml:trace contextRef="#ctx0" brushRef="#br0" timeOffset="-202710.724">16510 5203 0,'0'0'0,"0"36"0,0 17 0,-18 88 16,18-71-16,0 71 15,0-70-15,0 0 16,0-19-16,18 37 16,0-72-16,-18 1 15,17 0-15</inkml:trace>
  <inkml:trace contextRef="#ctx0" brushRef="#br0" timeOffset="-202443.759">16210 5168 0,'0'0'0,"35"-17"0,-17-1 15,0-17-15,17-1 16,0 19-16,-17-1 0,17 0 15,-17 18-15,35 18 16,-18 0-16,0-1 0,1 19 16,34 34-1,-35-35-15,1 1 0,-1-1 16,0-17-16,1 17 0,-1-17 16</inkml:trace>
  <inkml:trace contextRef="#ctx0" brushRef="#br0" timeOffset="-201642.338">26811 4780 0,'0'18'32,"35"17"-17,1 0-15,-1-17 0,36 53 16,-19-36-16,1 0 16,0 0-16,18 1 0,-18-19 15,53 36 1,-71-35-16,18 17 15,-36-35-15</inkml:trace>
  <inkml:trace contextRef="#ctx0" brushRef="#br0" timeOffset="-201348.314">26723 4992 0,'0'0'15,"-35"-18"-15,35 1 16,17-36 0,1 35-16,0-17 0,17-18 15,-18 35-15,-17-17 16,18 17-16,-18-17 0,18 17 16,-1 1-1,-17-1-15,36 18 16,-19 0-16,36 18 15,0-18-15,-18 17 16,18 1-16,0 0 0,53 17 16,-71-17-16,54-1 15</inkml:trace>
  <inkml:trace contextRef="#ctx0" brushRef="#br0" timeOffset="-196413.789">12365 5803 0,'0'-17'0,"-18"-1"15,1 0-15,-19 1 16,-34-19 0,52 19-16,-17-1 15,-18 0-15,18 1 0,-18 17 0,-53-35 16,53 17-1,-18 0-15,19 1 0,-19-1 16,-17 0-16,-71-35 16,53 36-16,0-1 0,-105-35 15,87 36-15,-105-19 16,105 1-16,-123-18 16,124 35-16,-142-52 15,142 52 1,-18-17-16,0 17 15,0-17-15,0 17 0,-1 1 16,1-1-16,-17 1 0,-1-19 0,18 19 16,-18-1-16,-141-17 15,141 17-15,1 0 16,16 1-16,-16-1 16,-1 1-16,18-1 0,-18 18 0,-158-35 15,17 35 1,159-18-16,-18 18 0,18 0 15,-18 0-15,-141 18 16,141-1-16,-140 19 16,157-19-16,1 1 15,0-1-15,0 1 0,0 0 16,-141 35 0,158-18-16,-17-17 0,18 17 15,-1 0-15,1 0 0,-124 36 16,123-36-16,-105 53 15,123-35 1,-88 53-16,106-53 0,0 0 16,0 18-16,-54 52 15,72-70-15,-36 70 16,0 19 0,53-90-16,0 19 15,18-18-15,0 17 0,17 1 0,1-18 16,-36 88-1,35-53-15,0-17 0,18-1 16,0 1-16,0 70 16,0-70-16,36 70 15,-36-53-15,17-18 0,19 1 16,-19 0-16,1-1 0,35 89 16,-18-89-1,36 72-15,-36-54 16,18-18-16,53 54 15,-53-54-15,-1-17 0,90 71 16,-72-71 0,1 0-16,70 52 15,-53-52-15,0 0 0,89 35 16,34 18 0,-105-71-16,0 18 15,0-17-15,123 34 16,-105-34-16,105 16 15,-106-16-15,1-1 0,-1-17 16,18 17-16,0-17 0,1 17 16,140 0-16,0 0 15,-123-35 1,-18 18-16,18-18 0,158 18 16,-158-1-16,158-17 15,-158 0-15,18 0 16,-1 18-16,-17-18 0,193-18 15,-175 18 1,-1-17-16,18-1 0,-17 0 16,-1 1-16,0-1 0,195-17 15,-195 17-15,-17 1 16,17-1-16,1 0 0,-18-17 16,193-18-1,-175 35-15,-19-17 0,1 0 16,0 0-16,158-36 15,-158 36-15,123-53 16,-158 35-16,-1 17 0,1-17 16,-1 1-16,-17-19 0,18 18 15,87-88 1,-105 70-16,-18 1 0,0-18 16,1-1-16,-19-16 0,1 16 15,-1-16-15,-17-1 0,0 0 16,35-141-1,-70 141-15,0-35 0,-18-106 16,-18 106-16,-17-141 16,-1 158-16,1 1 15,-71-124-15,53 141 16,-35 0-16,18 18 16,-19 17-16,1-17 0,-18 35 0,-105-52 15,105 69 1</inkml:trace>
  <inkml:trace contextRef="#ctx0" brushRef="#br0" timeOffset="-191938.126">26529 7391 0,'35'-18'0,"0"18"15,71 0-15,-35 0 16,-1-18-16,19 18 0,-1-17 16,0 17-1,0-18-15,-17 18 0,-1-17 0,-17 17 16,35-18-16,-70 0 16,0 18-16</inkml:trace>
  <inkml:trace contextRef="#ctx0" brushRef="#br0" timeOffset="-191738.096">27217 7179 0,'-18'0'0,"36"0"0,-18 0 16,17 0-16,36 18 15,0-1-15,0 1 0,53 17 16,-53-17 0,0 0-16,0-1 0,0 18 15,-36-17-15,1 35 16,-36-18-16,-52 18 15,35-35-15,-71 17 16,70-17-16,1-18 16,0 0-16</inkml:trace>
  <inkml:trace contextRef="#ctx0" brushRef="#br0" timeOffset="-191322.235">27940 7126 0,'0'0'16,"-18"71"-16,18-18 0,18 70 15,-18-52-15,18 52 16,-1-52-16,1-18 16,17 17-16,0-52 15,1-1-15,-19-34 16,19-19 0</inkml:trace>
  <inkml:trace contextRef="#ctx0" brushRef="#br0" timeOffset="-190970.532">27887 7126 0,'0'0'16,"-18"-35"-16,36 35 0,0 0 15,70-18-15,53 18 16,-53 0-16,0 0 16,-17 0-16,105 0 15,-123 18-15,0-1 0,-18 1 16,18 35-1,-35 0-15,-18-18 0,0 71 16,0-53-16,-18 0 16,18 0-16,-17 0 15,17 0-15,0-18 0,0 18 0,0 17 16,0-52 0,0 17-16,-18-35 15,-35 0 1,18-17-16,0-1 15,-36-35-15,36 35 16,0 1-16,-1-1 16,1 1-16,-18-19 15,35 19-15</inkml:trace>
  <inkml:trace contextRef="#ctx0" brushRef="#br0" timeOffset="-190631.632">27958 6385 0,'17'36'16,"1"-19"-16,17 18 16,-17 1-16,-18-1 15,17 0-15,-17 18 0,18-17 0,-18 34 16,0-35-16,18 1 16,-18-19-16,0 1 15,0-36 16,0-35-31,0 36 16</inkml:trace>
  <inkml:trace contextRef="#ctx0" brushRef="#br0" timeOffset="-190414.054">27905 6615 0,'-18'-18'15,"36"36"-15,-36-54 0,36 19 0,-1-19 16,1 1-16,17 0 15,-17 0-15,0-1 16,-18 19-16,17-1 16,1 0-16,-1 18 15,1 0-15,0 0 16,-1 18-16,19 17 16,-19-17-16,1 0 0,17-1 15,36 18 1</inkml:trace>
  <inkml:trace contextRef="#ctx0" brushRef="#br0" timeOffset="-190058.586">28840 7320 0,'0'18'0,"17"-1"16,54 1-16,-18-18 16,53-18-1,-54 18-15,1 0 0,0-17 16,0 17-16,18-18 16,-54 1-16</inkml:trace>
  <inkml:trace contextRef="#ctx0" brushRef="#br0" timeOffset="-189880.999">29281 7197 0,'52'0'16,"-16"0"-16,52 17 15,-35-17-15,-18 18 16,36 17 0,-71-17-16,17 0 0,-17-1 15,-17 1-15,-1-1 0,-35 1 16,36 0-16,-19-18 15,19 17-15,-1-17 16</inkml:trace>
  <inkml:trace contextRef="#ctx0" brushRef="#br0" timeOffset="-189646.876">29933 7214 0,'0'0'15,"0"71"-15,18-36 0,-1 71 16,1-53-16,-18 0 16,18 17-16,17 19 15,-35-72-15,18 1 16,-1-1-16,1-34 15</inkml:trace>
  <inkml:trace contextRef="#ctx0" brushRef="#br0" timeOffset="-189285.34">29880 7161 0,'0'0'15,"18"-17"-15,0 17 0,17-18 16,0 18-16,0 0 0,18 0 15,71 0 1,-54 0-16,1 0 0,-1 0 16,19 18-16,34-18 15,-70 17-15,-18 1 16,1 17-16,-36-17 0,0 70 16,0-35-16,-18 0 15,0 0-15,1 0 0,-1 53 16,18-53-1,0-18-15,0 35 0,0-52 16,0 0-16,-18-18 31,-52-53-15,35 17-16,-36-16 16,18 16-16,0 19 0,18-19 15,-18 19-15,18-19 16,-1 19-16</inkml:trace>
  <inkml:trace contextRef="#ctx0" brushRef="#br0" timeOffset="-188823.553">30127 6668 0,'18'17'16,"-18"54"0,18-36-1,-18 0-15,17 1 16,-17-1-16,18 0 0,-1 0 16,-17-17-16,-17-36 31,-1-17-16,1 0-15,-1-18 16,0 35-16,18-17 16,-17 0-16,-1-18 15,0 18-15,1 17 0,17-17 16,-18-18 0,0 17-16,18 1 15,18 17-15,-18 1 0,0-18 16,0 17-16,18 0 0,-1 1 15,1 17 1,0 35 0,-1-17-16,36 34 15,-35-16-15,35 34 16,-18-52-16,-17 0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4:54:59.83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26899 1076 0,'36'-18'0,"17"18"15,-18 0-15,106-35 16,-53 35-16,88-35 16,-105 35-16,70-18 15,-88 18-15,0 0 16,-18 0-16,-17 0 0</inkml:trace>
  <inkml:trace contextRef="#ctx0" brushRef="#br0" timeOffset="173.163">27481 1111 0,'0'0'15,"0"88"-15,0-52 0,-17 17 16,17 52-16,17-52 16,-17-17-16,18-1 15,17 36-15,-17-36 16,0-18-16,-1-17 0</inkml:trace>
  <inkml:trace contextRef="#ctx0" brushRef="#br0" timeOffset="451.377">27852 1429 0,'17'17'15,"1"1"-15,17 17 16,-17-35 0,0 18-16,35 17 15,-36-17-15,18-18 0,1 18 16,-19-18-16,36 17 15,-35-17-15,0 0 16</inkml:trace>
  <inkml:trace contextRef="#ctx0" brushRef="#br0" timeOffset="633.52">28169 1358 0,'-53'18'16,"106"-36"-16,-123 53 0,-18 36 15,52-18-15,-17 35 16,53-53-16,-17 54 16</inkml:trace>
  <inkml:trace contextRef="#ctx0" brushRef="#br0" timeOffset="2192.113">30339 1111 0,'18'0'31,"17"0"-31,-18-17 16,36 17-16,36-36 16,-19 36-16,-17-17 0,-18-1 15,18 18-15,18-18 16,-54 18-16,1 0 0,-36 0 15</inkml:trace>
  <inkml:trace contextRef="#ctx0" brushRef="#br0" timeOffset="2408.991">30586 1129 0,'0'0'16,"17"53"-16,-17-36 16,18 19-16,-18-1 0,35 53 15,-35-53-15,36 36 16,-36-36-16,35 18 16,-17-35-16,-1 0 15,1-1-15,0-17 0</inkml:trace>
  <inkml:trace contextRef="#ctx0" brushRef="#br0" timeOffset="2835.625">31044 1411 0,'0'35'0,"18"-35"15,0 36-15,-1-19 16,1 1-16,17 0 16,-17-18-1,0 0-15,-1 0 16,1-18-16,-18 0 16,17 1-16,-17-1 0,0 0 15,18-17-15,0 17 16,-1 36 15,1 17-15,-18 1-16,18-1 0,-1 36 15,1-36-15,17 35 16,-35-52 0,18 17-16,-18 18 15,0-35-15,-18-1 16,1 1-16,-19 0 15,1-18-15,-18 17 0,18-17 0,-71 18 16,53 0 0,-17-1-16</inkml:trace>
  <inkml:trace contextRef="#ctx0" brushRef="#br0" timeOffset="6852.186">16298 2558 0,'18'0'15,"17"0"1,1 0-16,-1-18 16,35 18-16,19 0 0,-1 0 15,18-18-15,176 18 16,-123-17-16,17 17 0,194-18 16,-176 0-16,18 18 15,-18-17-15,0-1 16,0 1-16,159-19 15,-194 19-15,-36-1 0,1 0 16,-36 18-16,18 0 16,-53 0-16,-36 18 0,1-18 15</inkml:trace>
  <inkml:trace contextRef="#ctx0" brushRef="#br0" timeOffset="8871.168">27675 2117 0,'0'0'0,"-17"0"0,17-18 16,-18 18-1,1-18-15,-1 18 16,18-17 0,0 34 15,18 1-16,-1 0-15,18-18 0,18 0 16,0 0-16,106 0 16,-71-18-16,-17 18 15,-1 0-15,71-18 16,-88 18-16</inkml:trace>
  <inkml:trace contextRef="#ctx0" brushRef="#br0" timeOffset="9443.694">30304 2170 0,'0'0'0,"88"17"16,-18 1-16,36-18 0,106 18 15,-89-18 1,1 0-16,-1 0 0,-17 0 15,0 0-15,-35 0 0,-19 0 16</inkml:trace>
  <inkml:trace contextRef="#ctx0" brushRef="#br0" timeOffset="57786.974">22084 17639 0,'-18'0'0,"36"0"62,0-18-62,-18 1 16,52-19-1,-16 1-15,17 17 16,0-17-16,17 0 0,71-36 16,-53 36-16,89-36 15,-107 36-15,36 0 16,-53 17-16,-35 18 16,17-17-16,-17 17 15,-36 17-15,0-17 16</inkml:trace>
  <inkml:trace contextRef="#ctx0" brushRef="#br0" timeOffset="58266.054">22243 17233 0,'0'0'16,"35"-17"-16,-53 17 31,18 17-31,-35 36 16,0-35-1,17 17-15,-17-17 0,17 17 16,-17 0-16,0 1 0,17-1 15,-35 53-15,35-53 16,1 1-16,17-1 0,0-18 16,53 19-16,-18-36 15,71 17 1,-53 1-16,0-18 0,17 18 16,-17-18-16,0 17 0</inkml:trace>
  <inkml:trace contextRef="#ctx0" brushRef="#br0" timeOffset="68291.249">22137 18591 0,'-18'0'0,"18"18"15,-17-18 1,-1 0 15,36 0 0,-1 0-15,36-35 0,-18 17-16,1 0 0,17 1 15,-1-1-15,54-17 16,-53 17-16,0 1 0,18-1 15,52 0 1,1 1-16,-71-1 16,17 0-16,1 1 0,-36-1 15,18 1-15,0-1 16,-53 0 0,-18 18-1,-17 0 1</inkml:trace>
  <inkml:trace contextRef="#ctx0" brushRef="#br0" timeOffset="68837.166">22401 18309 0,'0'0'15,"-17"18"-15,-1-18 16,0 17-16,18 1 15,-17-18-15,-18 18 0,-1 17 16,1-17-16,17-1 16,-17 1-16,17 0 0,-52 17 15,35-18-15,-18 19 16,35-36 0,18 17-16,0 1 0,18 0 15,35-1 1,-18 1-16,71-18 15,-71 18-15,18-18 0,0 17 16,17 1-16,-34-18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4:59:10.9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2046 4904 0,'-18'0'31,"18"17"-31,18-17 47,17 0-47,-17 0 15,35 0 1,-35 0-16,35 0 16,-18 0-16,0 0 0,0 0 15,36 0 1,-18 0-16,0 0 0,35 0 15,-35 0-15,70 0 16,-52 0-16,52 0 16,-70 0-16,18 0 15,-18 0-15,17 18 16,-17-18-16,71 18 16,-71-18-16,70 0 15,-70 0-15,88 0 16,-70 0-16,-1-18 0,71 0 15,-70 18-15,52-17 16,-52-1 0,-1 18-16,-17 0 0,71 0 15,-71 18-15,88-18 16,-88 17-16,17-17 16,71 18-1,1 0-15,-72-18 16,1 0-16,87 0 15,1 17-15,-71-17 16,106 0-16,-105 0 16,122-17-16,-105 17 15,141-18 1,-123 0-16,122 1 16,19-19-16,-124 19 15,-17 17-15,123-36 16,-124 19-16,106 17 15,-123-18-15,0 18 16,-18 0-16,71 0 16,-88 0-16,17 0 15,-71 0-15,1 0 0,0 0 16,-36 0-16</inkml:trace>
  <inkml:trace contextRef="#ctx0" brushRef="#br0" timeOffset="1239.968">2223 8043 0,'17'0'15,"1"0"1,-18-17-16,17 17 16,1 0-16,17-18 15,1 18-15,-1 0 16,0 0-16,36 0 15,-18 0-15,0 0 16,-1 0-16,19-18 0,70 18 16,-53 0-16,106-17 15,-105 17-15,16 0 16,107 0 0,-88 0-16,-1 0 0,106-18 15,-105 18-15,140-17 16,-123 17-16,1 0 15,-1 0-15,159 0 16,-159 0-16,17 0 16,19 0-16,-1 0 0,1 0 15,-1 0-15,159 0 16,-158 0-16,175 0 16,-175 0-16,-19 0 0,160 17 15,-177 1-15,124-1 16,-142-17-1,1 18-15,87-18 16,-17-18 0,-106 18-16,-17-17 0,35 17 15,-71-18-15,-35 18 16</inkml:trace>
  <inkml:trace contextRef="#ctx0" brushRef="#br0" timeOffset="5960.414">12294 4868 0,'-17'0'15,"-1"-17"1,0-1 15,36 18 32,0 0-48,-1 18 1,1-18-16,17 0 15,1 0-15,16 0 16,-16 17-16,34-17 16,-17 0-16,35 0 15,-35 0 1,71 0-16,-71 0 16,70 0-16,-70 0 15,88 18-15,-70-18 16,105 0-1,-70 0-15,106-18 16,-107 18-16,107-17 16,-106 17-16,106 0 15,-107 0-15,125 17 16,-124-17-16,-1 18 0,19-18 16,-1 0-16,1 18 15,-1-18-15,124 0 16,-106 0-16,0 0 15,-17-18-15,17 18 0,124-18 16,-124 18-16,123-17 16,-123 17-16,1-18 15,-1 18-15,-18 0 0,159-18 16,-158 1-16,140-1 16,-140 18-16,-18-17 15,17 17-15,-17 0 0,70 0 16,-105 0-16,0 0 15,52 0 1,-105 0 0,-54 0-16</inkml:trace>
  <inkml:trace contextRef="#ctx0" brushRef="#br0" timeOffset="6940.019">12224 7938 0,'0'17'16,"17"-17"-16,1 0 15,17 0 1,18 18-16,-17-18 16,34 0-16,-17 0 15,53 0-15,-36 0 16,1 0-16,-1 0 0,1 0 15,17-18-15,18 18 16,88 0-16,-70 0 16,105 0-16,-106 0 15,1 0-15,17 0 0,-18 0 16,177 0-16,-159 0 16,177 0-1,-142 0-15,159 0 16,-158 0-16,-1 0 15,1 0-15,-1 0 0,194 0 16,-176-17-16,212 17 16,-212 0-16,247 0 15,-229 0-15,246 0 16,-246 0-16,176 0 16,-212 0-16,160 17 15,-195-17-15,88 0 16,-141 18-1,18-18-15,-71 0 16</inkml:trace>
  <inkml:trace contextRef="#ctx0" brushRef="#br0" timeOffset="45165.585">9507 15522 0,'0'18'16,"18"-18"-1,35 18 1,-18-1-16,18-17 0,53 35 15,-35-35-15,70 18 16,-71-18-16,71 0 16,-88 0-16,35 0 15,-52 0 1,17 0-16,-36-18 16,1 18-16,-18-17 15,-18-1 1</inkml:trace>
  <inkml:trace contextRef="#ctx0" brushRef="#br0" timeOffset="45445.327">10301 15381 0,'18'18'15,"-36"-36"-15,53 53 0,18 1 16,-17-36-16,17 35 16,-18-17-16,0-1 15,0 19-15,-17-19 0,0 18 16,17 18-16,-35-17 16,0-1-16,0-17 0,-18 17 15,1-18-15,-1 19 16,-17-19-16,17 1 0,-17 17 15,-18 1-15,35-36 16,1 0-16</inkml:trace>
  <inkml:trace contextRef="#ctx0" brushRef="#br0" timeOffset="46374.835">21766 7091 0,'0'-18'0,"18"18"15,-18 18-15,-18-1 16,18 19-16,-35 70 16,17-53-16,-17 35 15,18-18-15,-19 1 0,19 17 16,-19-17-16,19-19 0,-19 54 15,19-53-15,17 0 16,0-18 0,0-17-16,0 0 15,17-18-15,1 0 16,-18-18 0</inkml:trace>
  <inkml:trace contextRef="#ctx0" brushRef="#br0" timeOffset="46590.873">21343 7814 0,'0'0'0,"0"88"0,0-52 16,0-1-16,18 18 15,-1-18-15,19-17 16,-1-1-16,18-17 0,0-17 15,53-36-15,-54 35 16,54-52 0,-70 52-16,-1 0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5:17:44.85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8202 4374 0,'0'18'16,"0"-36"-16,0 54 15,18-36 1,-1 17-16,19-17 15,-1 0-15,35 18 16,-34-18 0,70 0-16,-53 0 15,88 0-15,-71 0 16,107 0-16,-72 0 16,107 0-16,-88 0 15,122 0 1,-104 0-16,-19-18 15,36 18-15,0-17 0,-1 17 0,177-18 16,-158 18-16,176 0 16,-159 0-16,-18 0 15,212-18 1,-194 18-16,18 0 16,-1 0-16,1 0 0,211-17 15,-211 17-15,0 0 0,229-18 16,-230 18-16,213 0 15,-195 0-15,212-17 16,-229 17 0,246 0-16,-246 0 15,211-18-15,-211 18 16,-18 0-16,18 0 0,-18 0 16,0 0-16,0 0 15,176 0-15,-176 0 16,-17 0-16,17 0 0,-18 0 15,177 0-15,-177-18 16,1 18-16,-19 0 16,160 0-16,-177 0 15,159 0-15,-159 0 16,18 0-16,-18 0 0,-18 0 16,18 0-16,124-17 15,-142 17-15,89 0 16,-124 0-16,-17 0 0,70 0 15,-88 0 1,53 0-16,-71 0 16,36 0-16,-54 0 15,1-18-15,-1 18 16,-17-18-16,18 18 16,-18-17-1</inkml:trace>
  <inkml:trace contextRef="#ctx0" brushRef="#br0" timeOffset="401.396">22507 4004 0,'0'0'15,"18"0"-15,0 0 16,34 0 0,1 0-16,-17 18 15,17-1-15,35 19 16,-35-19-16,52 19 15,-52-19-15,36 36 16,-36-35-16,-1-1 16,-34 1-16,-18 0 15,-18-1 1,-52 1-16,35 0 16,-71-1-16,53-17 15,-53 35-15,35-17 16,-34 35-1</inkml:trace>
  <inkml:trace contextRef="#ctx0" brushRef="#br0" timeOffset="10710.636">1640 12047 0,'-17'0'16,"17"-17"-16,-18 17 16,1 0-1,17 17 32,17-17-31,1 0-1,-1 0-15,19 0 16,-19 0 0,1 0-16,17 0 0,-17 0 15,0 0-15,34 0 16,-16 0-16,-1 0 0,-17 0 16,70 0-1,-53 0-15,0 0 0,18 0 16,0 0-16,35 0 15,1 0-15,-54 0 16,71 0-16,-53 0 16,70 0-16,-52-17 15,52 17 1,-52 0-16,70-18 16,-71 18-16,89 0 15,-88 0-15,-1 0 16,18 0-16,-17 0 0,88 18 15,-71-18-15,71 17 16,-89-17-16,18 0 16,71 18-16,-71-18 15,89 18-15,-71-18 16,70 17 0,18-17-16,-106 0 15,106 0-15,-88 0 16,88 18-16,-88-18 15,88 0-15,-88 0 16,88 18-16,-88-18 16,88 0-1,-106 0-15,18 0 0,-18 0 16,88-18-16,-105 18 16,70 18-16,-88-18 15,53 0-15,-53 0 16,17 0-1,-35 0-15,1 0 0,-19 0 16,19 0-16,-54 0 31,0 0-31</inkml:trace>
  <inkml:trace contextRef="#ctx0" brushRef="#br0" timeOffset="11022.494">7567 12030 0,'0'0'15,"35"17"-15,-17-17 0,35 18 16,-35 0-16,34-18 16,-16 17-16,-19-17 15,1 18-15,0-18 0,-18 18 16,-36-1 0,1 18-16,-35 1 15,17-19 1,-36 19-16</inkml:trace>
  <inkml:trace contextRef="#ctx0" brushRef="#br0" timeOffset="34419.034">1199 8132 0,'0'-18'0</inkml:trace>
  <inkml:trace contextRef="#ctx0" brushRef="#br0" timeOffset="34485.712">1199 8132 0,'18'-36'0</inkml:trace>
  <inkml:trace contextRef="#ctx0" brushRef="#br0" timeOffset="35005.739">1235 7902 0,'0'0'0,"0"-17"16,0 34 46,0 1-46,0 17-16,0 18 15,0-18-15,0 71 16,0-18-16,17 89 16,-17-71-16,0 158 15,-17-105-15,17 0 16,0-1-16,-18 125 15,18-160-15,-18 124 16,18-159-16,-17 18 16,17-18-16,0 0 0,0-17 0,0 0 15,0 17 1,0-53-16,0-17 16,0-1-16,17-34 15,-17-19-15</inkml:trace>
  <inkml:trace contextRef="#ctx0" brushRef="#br0" timeOffset="35954.206">1058 7920 0,'0'-18'47,"0"1"-32,36-19 1,-19 1-16,19-18 16,-19 18-16,18-18 15,-17 18-15,0 17 16,-1 36 15,1 35-15,-18-18-16,18 35 15,-1-34-15,-17-1 0,18 18 16,-18-18-16,18 0 16,-18 1-16,17 17 0,1-18 15,-18 0-15</inkml:trace>
  <inkml:trace contextRef="#ctx0" brushRef="#br0" timeOffset="36932.233">1111 10548 0,'0'-18'0,"18"18"16,-18-17-16,-18 17 31,18 17-15,18 1-1,-18 17-15,18 18 16,-18-17-16,0 16 0,0 1 16,0 18-16,0-1 0,0 1 15,0 88 1,0-71-16,0 35 16,0-70-16,0-17 0,17 69 15,1-52 1,-18-17-1,0-19 1,17-17-16,-17-17 16</inkml:trace>
  <inkml:trace contextRef="#ctx0" brushRef="#br0" timeOffset="54132.915">8361 9825 0,'17'0'47,"19"18"-47,-1-18 15,-17 0-15,17 0 0,-17 0 16,17 0-16,18 17 16,35-17-16,-17 0 15,-19 0-15,19 0 16,17 18-16,0-18 0,106 0 16,-70 0-16,123-18 15,-124 18-15,177 0 16,-141 0-16,158-17 15,-158 17-15,18 0 16,175 17-16,-158-17 16,-17 0-16,17 0 15,0 0-15,0 0 0,0 0 16,212 18-16,-212-18 16,229 0-16,-211 17 15,211 1-15,-211-18 16,211 18-16,-194-1 15,195-17 1,-213 18-16,1-18 16,17 18-16,-17-18 0,211 0 15,-193 0-15,193 0 16,-229 17-16,176-17 16,-193 0-16,-19 18 15,1-18-15,0 18 0,141-18 16,-177 17-16,142-17 15,-142 0-15,-17 0 16,0 0-16,0 18 0,-18-18 16,53 0-16,-88 0 15,53 0 1,-36 0-16,-52 0 16,0 0-16,-18-18 15</inkml:trace>
  <inkml:trace contextRef="#ctx0" brushRef="#br0" timeOffset="54454.75">19967 9878 0,'53'17'16,"-106"-34"-16,124 34 0,-1 1 15,-34 0-15,69-1 16,-52-17-16,36 18 16,-37 0-16,37 17 15,-72-17-15,1-18 16,0 35-1,-18-18-15,-53 36 16,0-17-16,-88 17 16,52-18-16,1 0 0,-106 36 15</inkml:trace>
  <inkml:trace contextRef="#ctx0" brushRef="#br0" timeOffset="106547.602">1676 18168 0,'17'0'15,"1"0"1,0 0 0,-1 0-1,1 0 1,0 0-16,-1 0 15,1 0 1,-1 18 0,19-18-16,-19 0 15,1 0-15,0 0 16,-1 0-16,1 0 0,17 0 16,-17 0-16,-1 0 15,1-18-15,17 18 16,-17 0-16,0 0 0,17 0 15,0 0-15,-17 0 16,17 0 0,0 0-16,1 0 15,-19 0-15,1 0 0,35 0 16,-35 0-16,52 0 16,-52 0-16,52 0 15,-34 0-15,34 18 16,-35-18-16,36 0 15,-18 0 1,17 0-16,-17-18 16,53 18-16,-53 0 15,71 0-15,-72 0 16,1 0-16,18 0 0,-18 0 16,0 0-16,17 0 15,54 18-15,-54-18 16,-17 0-16,18 0 0,-1 0 15,1 0-15,0 0 0,70 0 16,-71-18-16,89 18 16,-89 0-16,89 0 15,-71 0 1,-17 0-16,105 0 16,-87 0-16,-19 0 15,18 0-15,1-18 0,-1 18 0,0 0 16,71-17-16,-71 17 15,88 0 1,-88-18-16,71 18 16,-71 0-16,1 0 0,52-17 15,17 17 1,-87 0-16,52 0 16,-52 0-16,0 0 15,34-18 1,-52 18-16,53 0 0,-53 0 15,53 0-15,-71 0 16,53-18-16,-35 18 16,18 0-1,-54 0-15,19 0 0,-1 18 16,-17-18-16,-1 0 16,1 0-1,-18-18 16,-18 18-15</inkml:trace>
  <inkml:trace contextRef="#ctx0" brushRef="#br0" timeOffset="106903.732">7885 17886 0,'35'0'15,"-70"0"-15,88-18 0,-36 18 16,1 0-16,-1 0 0,1 18 15,0-1-15,-1-17 16,1 18-16,0 0 16,-1-18-16,-17 17 15,0 1-15,0 0 16,-17-1-16,-1 1 0,0 0 16,-17 17-1,17-17-15,-34-1 16,34 1-16,-35-1 15</inkml:trace>
  <inkml:trace contextRef="#ctx0" brushRef="#br0" timeOffset="109439.461">1076 14076 0,'-18'0'0,"36"17"32,-18 1-17,0 17 1,0 54-16,0-54 0,0 18 16,18 88-1,-18 53-15,0-71 16,0 19-16,17 16 0,-17 1 15,0 159-15,0-177 16,18 141-16,-18-159 16,0 124-1,0-123-15,0 105 16,0-105-16,0 70 16,0-106-16,0 53 15,18-88-15,-18 35 16,17-53-16,-17 1 15,18-19-15,-18 1 16,0-1-16,0-34 16</inkml:trace>
  <inkml:trace contextRef="#ctx0" brushRef="#br0" timeOffset="110030.847">758 14446 0,'0'0'16,"18"-17"0,17-36-1,-17 17 1,0 1-16,17 0 0,-17 0 15,35-36-15,-36 36 16,1-1-16,17-16 16,-17 52-16,-1-18 15,1 18-15,0 35 16,-1 0-16,1 36 16,0-36-1,-1 1-15,36 52 16,0 0-16</inkml:trace>
  <inkml:trace contextRef="#ctx0" brushRef="#br0" timeOffset="155942.222">21220 11994 0,'17'89'15,"-17"-19"-15,18 1 16,-18 17-16,18 18 0,-18-18 15,0 18-15,0 0 0,0-18 16,17 35-16,-17-70 16,18-35-16,-18 0 15,-18-18-15,18-18 16,-17-17-16,-1-36 0,-17-70 16,-1 53-16,1-124 15,17 89-15,1-124 16,17 123-16,53-35 15,-18 124 1,53 0-16,-35 35 16,0 18-16,-18 17 0,1 0 15,-1 53-15,-18-17 16,-34 35-16,-1-53 16,-17-1-16,0-16 15,-1-19-15,-34 36 16,35-35-16,-18-18 15,35 0-15,0-18 16,1 1-16,17-1 0,17-53 16,1 36-16</inkml:trace>
  <inkml:trace contextRef="#ctx0" brushRef="#br0" timeOffset="156309.085">21608 11289 0,'0'0'0,"17"88"16,-17-35-16,18 18 0,0 87 16,-18-87-16,17 17 15,-17 36 1,18-72-16,-18 19 0,0-36 15,0-17-15,0-36 16,0-35 0,0 18-1,17-35-15,1 34 16,17 1-16,-17 35 16,17 0-16,-17 18 15,17 35 1,-35-18-16,18 0 0,0 0 15,-18 1-15,17-1 0,1-17 16,-1-1-16,19 18 16</inkml:trace>
  <inkml:trace contextRef="#ctx0" brushRef="#br0" timeOffset="156588.037">22084 11942 0,'-18'52'16,"36"-104"-16,-53 140 0,35-53 16,17 18-1,1-35-15,0-1 0,17 1 16,18-18-16,-18 0 16,0-35-16,-17 17 15,0-35-15,-18 18 16,-18-36-1,-17 36-15,-1-18 16,19 35-16,-1 18 0,0-17 16,1 17-16,17 17 15,17 1 1</inkml:trace>
  <inkml:trace contextRef="#ctx0" brushRef="#br0" timeOffset="156842.48">22366 12065 0,'18'35'16,"-36"-70"-16,36 88 0,-18-71 31,0-17-31,0 0 16,0 17-16,0-17 0,17 0 16,-17-1-16,0 19 0,18-19 15,0 36-15,-1 0 16,-17 18-16,36 17 15,-19 1 1,1 16-16,0-16 16,-1 17-16,1-36 15,-1 19 1</inkml:trace>
  <inkml:trace contextRef="#ctx0" brushRef="#br0" timeOffset="157170.353">22701 12030 0,'18'17'16,"-36"-34"-16,54 34 16,16-17-16,-34 0 15,17-17 1,1-19-16,-36 19 15,0-1-15,-18 1 0,18-19 16,-35 19-16,17-1 16,-35 0-16,36 18 15,17 18-15,-18-18 16,0 18-16,18 17 0,0 18 16,18-36-16,-18 19 15,53-1-15,-36-17 16,54 17-16,-53-17 15,17-18-15,-17 17 0,-1-17 16</inkml:trace>
  <inkml:trace contextRef="#ctx0" brushRef="#br0" timeOffset="157638.225">23107 12030 0,'-18'53'0,"36"-106"0,-36 123 16,18-52-16,0 0 15,0-36 1,18-17 0,-18-1-16,0 19 15,18-19-15,-1-16 16,-17 34-16,18 0 15,0 18-15,-18 18 16,17 0-16,-17 17 16,0 0-16,0 0 15,0-17-15,18 0 16,-18-36 0,17 0-1,1 1-15,0-36 16,-1 35-16,-17 1 15,18-1-15,0 0 16,-1 18-16,1 0 16,0 0-16,-18 18 0,17 0 15,-17 34 1,18-34-16,-18 0 0,17 35 16,-17-36-16,18 1 15,-18 0-15,18-1 16</inkml:trace>
  <inkml:trace contextRef="#ctx0" brushRef="#br0" timeOffset="157995.532">23583 11977 0,'18'0'0,"-1"0"16,1 0-16,35-18 16,-53 1-1,35-1-15,-35 0 16,0 1-16,-17-1 16,-1 18-16,0 0 15,1 0-15,-1 0 16,0 0-16,18 18 0,-17 17 15,17-17 1,0-1-16,0 18 0,17-17 16,1 0-16,17 17 15,-17-35-15,0 18 0,-1-1 16,36-17-16,-35 0 16,17 0-16</inkml:trace>
  <inkml:trace contextRef="#ctx0" brushRef="#br0" timeOffset="158394.726">24130 11836 0,'0'0'16,"-18"-18"-16,1 18 0,-19 0 16,19 0-1,-1 18 1,18-1-16,0 1 0,18 0 15,-18-1-15,17 1 0,1 0 16,17-1-16,-17 1 16,0-1-16,17 19 0,-35-19 15,0 19 1,0-19-16,-35 1 16,17 0-16,-35-1 15,18-17-15,-18 0 16,35 0-16</inkml:trace>
  <inkml:trace contextRef="#ctx0" brushRef="#br0" timeOffset="159334.117">24606 11553 0,'18'0'16,"-18"18"-16,18 0 16,-1-1-1</inkml:trace>
  <inkml:trace contextRef="#ctx0" brushRef="#br0" timeOffset="159452.805">24730 11924 0,'17'18'0,"1"-18"16</inkml:trace>
  <inkml:trace contextRef="#ctx0" brushRef="#br0" timeOffset="168851.384">26300 11800 0,'0'-17'0,"0"-1"16,-18 18 0,0 0-1,-17 18 1,17-1-16,1 1 16,17 0-16,-18-1 0,0 36 15,1-17-15,17 16 16,17-34-16,1 17 15,0-17-15,35 0 16,-36-18-16,36-18 16,-35 0-16,0 1 15,-1-19-15,1 1 0,-1-35 16,1 34 0,-18-52-16,0 35 15,-18 0-15,18-17 0,-17-1 16,-18-70-16,17 88 15,-17-35-15,35 53 16,-18 17-16,0 0 16,18 1-16,-17 34 15,17 1-15,-18 53 16,18-36-16,0 53 16,18-35-16,-1 0 15,1 0-15,0 0 0,35 53 16,-18-53-16,35 35 15,-34-53-15,17 18 16,-36-35-16,1-1 16,17 1-16,-17-18 15,-1 17 1,1-17-16</inkml:trace>
  <inkml:trace contextRef="#ctx0" brushRef="#br0" timeOffset="171079.288">26811 11800 0,'18'18'31,"-1"-18"-15,1 0-16,0 0 16,17 0-16,-17-18 15,35-17 1,-18 18-16,0-19 15,-35 1 1,-35 0-16,0 35 16,-36-18-1,36 18-15,-1 18 0,1-1 16,0 1-16,0 0 0,-1 35 16,36-18-16,0 18 15,0-18-15,36 18 16,-1-35-16,53 34 15,-35-34-15,-18 0 16,18-18-16,-18 17 16,-17-17-16,0 0 0,-1 0 15,-17 18-15</inkml:trace>
  <inkml:trace contextRef="#ctx0" brushRef="#br0" timeOffset="172752.642">28522 11148 0,'0'17'16,"0"19"-1,0-1-15,18 0 0,-1 53 16,1-35-16,0 71 16,-18-71-16,17 53 15,1-71-15,-18 35 16,0-34-16,0-1 16</inkml:trace>
  <inkml:trace contextRef="#ctx0" brushRef="#br0" timeOffset="172958.69">28734 11571 0,'0'0'15,"-36"18"-15,19-1 0,-36 1 16,35 0-16,18-1 15,0 1-15,18 0 16,0-1-16,17 19 16,0-19-16,0 1 15,1-18-15</inkml:trace>
  <inkml:trace contextRef="#ctx0" brushRef="#br0" timeOffset="173366.479">28893 11659 0,'0'0'16,"-18"36"-16,18-19 0,0 36 16,0-35-1,18-18-15,-18 17 16,17-17-16,1 0 0,-1 0 15,1-17-15,0 17 16,-1-35 0,-17 17-16,0 0 15,18 18-15,0 0 16,-18 18 0,17 17-16,1-35 15,0 35 1,-1-35-16,18 0 15,-17-17-15,-18-1 16,0 1-16,-18-36 16,1 35-16,-1-17 15,1 17 1,17 36 0</inkml:trace>
  <inkml:trace contextRef="#ctx0" brushRef="#br0" timeOffset="173648.695">29369 11677 0,'0'18'15,"0"-36"-15,0 53 16,0-17 0,0 0-16,17-1 15,1 1 1,0-1-16</inkml:trace>
  <inkml:trace contextRef="#ctx0" brushRef="#br0" timeOffset="174472.79">29598 11130 0,'18'35'16,"17"36"-1,-35-18-15,18 0 0,-1 35 16,1-35-1,-18 0-15,18 0 0,-1 17 16,1-34-16,-18 17 16,17-18-16,-17-18 15,18-17-15,-18-17 16</inkml:trace>
  <inkml:trace contextRef="#ctx0" brushRef="#br0" timeOffset="174700.494">29916 11589 0,'-18'-18'15,"0"18"-15,1 0 16,-19 0-16,19 0 16,-1 0-16,0 18 15,18-1 1,0 1-16,0 0 0,18-1 15,0 1-15,-1 0 0,54-1 16,-53 1-16,17 0 16,-18-18-16</inkml:trace>
  <inkml:trace contextRef="#ctx0" brushRef="#br0" timeOffset="174866.84">29369 11324 0,'53'0'16,"-106"0"-16,123 0 0,-52 0 15</inkml:trace>
  <inkml:trace contextRef="#ctx0" brushRef="#br0" timeOffset="183575.19">31027 10971 0,'0'-17'0,"0"34"16,35 19-16,-17-1 16,-1 71-16,1-36 15,0 1-15,-1 17 0,-17 88 16,18-105-16,-18 53 16,0-89-1,-18 18-15,18-36 16,0-34-1,-17-36-15,17 18 16,0-36-16,0 36 16,17-36-1,1 53-15,35-17 16,-18 35-16,36 35 16,-54-17-16,19 35 15,-19-35-15,-34 17 16,17-17-16,-53 17 15,35-35-15,-53 18 16,36-18-16,18 0 16,-1 0-16,0 0 0,1 0 15</inkml:trace>
  <inkml:trace contextRef="#ctx0" brushRef="#br0" timeOffset="183947.837">31433 11818 0,'0'-18'16,"0"-17"-1,0 18-15,0-36 16,0 35-16,0 0 0,0-17 16,0 17-1,17 1-15,1 17 16,-1 0-1,1 0-15,17 17 16,-17 1-16,0-18 16,17 18-16,-17-1 15</inkml:trace>
  <inkml:trace contextRef="#ctx0" brushRef="#br0" timeOffset="184592.487">32032 11677 0,'0'0'0,"0"-18"15,0 1-15,0-1 16,-17 0 0,-1 18-16,0 0 0,-17 0 15,17 0-15,-35 18 16,36 0-16,-1-1 16,1 19-16,-1-19 15,18 1-15,0 0 0,0 17 16,35-18-16,-17 1 15,-1-18-15,1 18 0,0-18 16,17-18 0,-17 0-16,-1 18 0,1-52 15,-18 34-15,0-17 16,0 17-16,-18 0 16,18 1-16,0-1 0,0 36 31,0 17-16,0-17-15,18 35 16,0-36-16,-1 18 16,-17-17-16,0 0 15,18-18-15</inkml:trace>
  <inkml:trace contextRef="#ctx0" brushRef="#br0" timeOffset="184943.802">32085 11589 0,'-17'0'0,"17"17"15,0 1-15,0 0 0,0 17 16,0-17-16,0 17 0,17 18 16,-17-36-16,18 1 15,-1 0 1,1-1-16,0-17 15,-18-17-15,17 17 0,-17-36 16,18 19-16,-18-36 16,0 18-16,18 17 15,-18-35 1,0 35-16,0 1 16,17 34-1,-17 36-15,0-35 16,18 53-16,0-54 15,-1 36-15,-17-35 16,18-1 0</inkml:trace>
  <inkml:trace contextRef="#ctx0" brushRef="#br0" timeOffset="185256.676">32385 11695 0,'-18'53'0,"36"-106"0,-36 123 15,18-17 1,0-35-16,0-1 0,18-17 16,-18-17-1,18-1-15,17-35 16,-35 18-16,53-18 15,-36 35 1,1 1-16,17-1 16,-17 18-16,0 0 15,-1 18-15,1 17 0,-18 0 16,18 1-16,-18-1 0,0 53 16,0-53-16,0 1 15,0-1-15,-18-18 0</inkml:trace>
  <inkml:trace contextRef="#ctx0" brushRef="#br0" timeOffset="197618.643">26229 12524 0,'-18'0'16,"36"0"-16,-18 0 31,71 17-31,-18-17 16,-1 0-1,19 0-15,0 0 0,87 0 16,-70 0-16,107 0 16,-107 0-16,-18 0 0</inkml:trace>
  <inkml:trace contextRef="#ctx0" brushRef="#br0" timeOffset="198135.057">28681 12294 0,'0'0'15,"-18"0"-15,36 0 32,70 0-32,-35 0 15,35 0-15,106-17 16,-88 17-16,17-18 0,1 18 16,-1-18-16,1 18 0,-18 0 15,-18-17-15,-35 17 0</inkml:trace>
  <inkml:trace contextRef="#ctx0" brushRef="#br0" timeOffset="198595.98">31221 12347 0,'141'0'15,"-282"0"-15,388 0 0,-141 0 16,123 0 0,-106 0-16,142 18 15,-142 0-15,-17-18 0,35 17 16</inkml:trace>
  <inkml:trace contextRef="#ctx0" brushRef="#br0" timeOffset="-209372.015">2170 6597 0,'35'-35'15,"-17"17"-15,-1 0 0,18-17 16,-17 17-16,35 1 16,-35-1-16,-1 18 15,1 0-15,17 0 16,-17 18-16,-1-1 15,19 36 1,-1-17-16,-17-19 16,17 1-16,35-18 15,-34 0-15,-1-18 0,36 1 16,-36-1-16,0 0 16,0 1-16,18-1 0,-17 0 15,-1 18-15,0-17 16,0 17-16,36 0 15,-36 0-15,1 17 0,-1-17 16,18 53-16,-36-35 16,1 17-16,0-17 0,-1 0 15,19 35 1,-19-53-16,19 0 0,-1 0 16,18-18-16,53-35 15,-54 18-15,1 17 0,-17-17 16,17 17-16,35 0 15,-53 18-15,0 0 0,-17 0 16,0 18-16,17 35 16,-17-18-16,-1-17 15,-17 17-15,18-17 0,35 0 16,-18-18-16,53 0 16,-53-18-16,18 0 15,-17 1-15,17-19 16,-18 19-16,35-19 15,-34 19-15,17-1 16,-36 18-16,36 0 16,-18-18-16,18 18 15,-35 0-15,0 18 0,35-18 16,-36 18 0,1-18-16,-1 17 0,36 19 15,-35-36-15,17 17 16,36-17-16,-18 0 15,-18-17-15,71-1 16,-53 0-16,0 18 16,0-17-16,0-1 0,70 0 15,-70 1-15,70 17 16,-87 0-16,-1 0 16,0 0-16,1 17 0,-19-17 15</inkml:trace>
  <inkml:trace contextRef="#ctx0" brushRef="#br0" timeOffset="-207949.195">23883 6615 0,'35'17'16,"-17"1"-16,17 0 16,18-1-1,-18-17-15,1 0 0,17 0 16,35-35-16,-35 0 16,-18 17-16,0-17 0,18-18 15,-35 53-15,17-36 16,-17 36-1,-1 0-15,1 36 16,0-19-16,-1 1 16,1 0-16,0-1 0,35 1 15,-18-18-15,53 0 16,-17 0-16,-19-35 16,19 17-16,0-17 15,-1 17-15,71-35 16,-88 18-16,35 17 15,-70 18-15,17 0 0,1 18 16,-19 35 0,1-36-16,-1 1 15,36 35-15,-17-35 16,-1-1-16,18-17 0,-18 0 16,18 0-16,-18 0 0,71-17 15,-53-1-15,18 0 16,-18 1-16,52-19 15,-69 19-15,-1 17 16,-17 0-16,-1 17 16,1 19-16,0-19 15,17 19-15,-18-19 16,36 1 0,-17 0-16,52-18 15,-35 0-15,35-36 16,-35 19-16,0-1 0,0 18 15,0-18-15,52 1 16,-52 17-16,36-18 16,-37 36-16,1-1 15,0 1-15,-17 0 16,52-1-16,0 1 16,-35 0-16,17-18 15,54 0-15,-54-18 16,1 18-16,-18 0 15,0 0-15,-18 0 0,0 0 16</inkml:trace>
  <inkml:trace contextRef="#ctx0" brushRef="#br0" timeOffset="-204617.274">19085 12118 0,'0'0'0,"0"18"15,18-1 1,35 1-1,-18-18-15,36 17 16,-18-17-16,105 0 16,-69 18-16,87-18 15,-88-18-15,53 18 16,-88 0-16,35 0 16,-52 0-16,-1 0 15,-35-17-15</inkml:trace>
  <inkml:trace contextRef="#ctx0" brushRef="#br0" timeOffset="-204356.581">19985 11924 0,'0'0'16,"35"18"-16,-17-1 0,35 18 15,-18-17-15,53 17 16,-35-17 0,-18 0-16,18-1 0,-17 1 15,-19 0-15,1 17 16,-18-18-16,0 19 16,-35-19-16,-1 19 0,-17-19 0,-88 72 15,71-54-15,-1 18 16</inkml:trace>
  <inkml:trace contextRef="#ctx0" brushRef="#br0" timeOffset="-186522.942">20285 13670 0,'-18'-17'15,"36"17"17,35 0-17,-18 0 1,35 0-16,-34 0 16,34 17-16,-34-17 15,17 18-15,-36-1 16,-17 1-16,0 0 15,0 17 1,-17 0-16,-1 1 16,0-19-16,18 36 15,0-35-15,18-1 16,0 19-16,-18-19 0,52 36 16,-34-35-16,17 35 15,-17-36-15,-18 1 16,0 0-16,-18-1 15,-17 1-15,17-18 0,-34 18 16,16-18-16,1 0 16,0 0-16,17 0 0,-17 0 15,17 17-15,0-17 16</inkml:trace>
  <inkml:trace contextRef="#ctx0" brushRef="#br0" timeOffset="-186004.202">21114 13917 0,'0'-18'16,"-18"18"-1,0 0-15,1 0 16,-1 18-16,1-18 15,-1 53-15,0-35 16,1 35-16,17-18 16,17 18-16,-17-18 15,53 0 1,-18-35-16,36 18 16,-36-18-16,36 0 15,-36-18-15,-17 1 0,-1-1 16,1-35-16,-18 35 15,-18-52-15,1 52 16,-18-17-16,-1 0 16,1 17-16,0 0 0,-1 1 15,1 17-15,0 0 0,17 0 16,1 0-16,-1 17 16,36-17-16</inkml:trace>
  <inkml:trace contextRef="#ctx0" brushRef="#br0" timeOffset="-185621.684">21608 13882 0,'-18'0'0,"36"0"0,-54 0 16,19 0-16,-19 35 16,36 0-16,0-17 15,0 53-15,0-36 16,36 18-16,-1-18 16,-17-17-16,17-1 0,0-17 15,36 18-15,-36-18 16,18-35-1,-18 17-15,-17-17 16,-18-1-16,0-16 16,-18 34-16,-52-35 15,34 18-15,1 17 16,0 18-16,0-18 0,-18 18 16,17 0-16,19 18 15</inkml:trace>
  <inkml:trace contextRef="#ctx0" brushRef="#br0" timeOffset="-185126.013">22084 13547 0,'0'17'16,"18"19"-1,-18 17-15,17 35 16,1-35-16,-18 0 16,17 52-16,-17-52 15,18-17-15,-18-1 0,0 0 16,0 18-16,18-53 16,-18 18-16,0-36 15,35-17 1,-35 17-16,35-35 15,1 36 1,-19-1-16,1 18 16,-1 0-16,19 18 15,-19 17-15,19 18 0,-36-18 16,17 0-16,-17 1 16,18-1-16,-18 18 15</inkml:trace>
  <inkml:trace contextRef="#ctx0" brushRef="#br0" timeOffset="-181373.551">20408 14852 0,'-17'0'0,"17"-18"16,17 1 0,1 17-16,52-18 15,-34 0-15,-1 18 16,0 0-16,18 18 15,-35-18-15,-1 35 0,1 1 16,-18-1-16,0 0 16,0 0-16,0-17 15,0 0-15,0-1 16,0 19-16,0-1 16,18-17-16,17 34 15,0-34-15,-17 0 16,0-1-16,17 19 0,-18-1 15,1-17-15,-36 17 16,1-18-16,-18 1 16,-1 0-16,-17-1 15,18-17-15,-18 0 16,36 0-16,-1-17 16,0 17-16,18-18 15</inkml:trace>
  <inkml:trace contextRef="#ctx0" brushRef="#br0" timeOffset="-180860.439">21484 15099 0,'0'0'15,"-17"-18"-15,-1 18 0,-35 0 16,18 0-16,-1 18 16,1 0-16,18-1 15,-1 18 1,0 1-16,18-19 16,0 19-16,18-19 0,0 1 15,17 0-15,0-18 0,36 17 16,-36-17-16,53-35 15,-70 17-15,17 1 16,-17-1-16,-1-17 0,-17 17 16,0-35-16,-17 36 15,-36-36-15,0 35 16,18 18-16,17 0 16,0 0-16,-17 18 15,35-1-15</inkml:trace>
  <inkml:trace contextRef="#ctx0" brushRef="#br0" timeOffset="-180520.724">22031 15011 0,'0'0'0,"-18"0"0,-35 17 15,36 1 1,-18 17-16,35 18 16,0-35-16,52 35 15,-34-36-15,17 1 16,1 0-16,-1-18 0,0 0 16,0 0-16,-17 0 15,17-18-15,-17 0 0,0 1 16,-18-19-16,0 19 15,-18-36-15,0 35 16,-35-17-16,18 17 16,-18 1-1,36 17-15,-1 0 0,0 0 16,18 17-16</inkml:trace>
  <inkml:trace contextRef="#ctx0" brushRef="#br0" timeOffset="-180132.691">22560 15011 0,'0'0'15,"-17"-18"-15,-19 18 0,19 0 0,-19 18 16,19-1 0,-1 19-16,18 17 15,0-18-15,0 0 16,18-17-16,-1 17 0,1-17 0,53 17 16,-36-17-16,0-18 15,53-18 1,-35-17-1,-35-18-15,-18-18 16,0 54-16,-18-19 16,1 1-16,-36 0 15,17 17-15,-17 0 16,36 18-16,-1 0 16,18 18-16</inkml:trace>
  <inkml:trace contextRef="#ctx0" brushRef="#br0" timeOffset="-179731.129">23001 14781 0,'0'18'16,"18"0"0,-18 17-16,0 0 0,0 53 15,0-35-15,0 36 16,0-54-16,0 35 16,0-52-16,0 0 15,17-18 1,1-36-1,0 19-15,17-1 16,-17 0-16,-1 1 16,1 17-16,17 0 0,-17 17 15,17 19 1,-17-1-16,-18-17 0,17-1 16,-17 36-16,0-35 15,0-1-15,0 1 16</inkml:trace>
  <inkml:trace contextRef="#ctx0" brushRef="#br0" timeOffset="-166640.691">19808 16387 0,'0'-18'0,"0"0"15,0 36 1,18 17-16,-18 0 15,18 71-15,-18-53 16,0 53 0,0-53-16,17 35 15,1-53-15,0 36 16,-18-53-16,17-18 16</inkml:trace>
  <inkml:trace contextRef="#ctx0" brushRef="#br0" timeOffset="-166300.903">20267 16598 0,'-18'0'15,"1"18"-15,17-1 16,-18 1-16,18 35 15,0-18-15,18-17 16,-1 17-16,1 1 0,53-1 16,-54-18-16,19-17 15,-1 0-15,0 0 0,18-17 16,-35-18-16,-1-18 16,-17 17-16,-17-34 15,-1 34-15,-17-34 16,-1 52-1,-16-17-15,16 35 16,1 0-16,35 18 16,0-1-1</inkml:trace>
  <inkml:trace contextRef="#ctx0" brushRef="#br0" timeOffset="-165984.563">20849 16545 0,'-35'18'16,"70"-36"-16,-88 54 0,36-19 0,-1 18 0,0 18 16,18-17-16,53 17 15,-35-36-15,70 1 16,-35-18-16,35-35 15,-53 17 1,18-35-16,-35 18 16,0-36-16,-18 36 15,-18 0-15,-17 17 0,17-17 16,-52 17 0,34 18-16,-34 0 15,52 18-15,-35 17 16</inkml:trace>
  <inkml:trace contextRef="#ctx0" brushRef="#br0" timeOffset="-165517.217">21590 16775 0,'-18'17'0,"36"-34"0,-53 52 16,-1 0-16,1 0 16,0-17-16,17 0 15,-17 17 1,17-17-16</inkml:trace>
  <inkml:trace contextRef="#ctx0" brushRef="#br0" timeOffset="-164560.325">22119 16528 0,'-17'-18'0,"-1"18"15,0 0-15,1 0 16,-36 0-16,35 0 16,-35 35-1,36 1-15,-1-19 0,0 54 16,18-54-16,18 54 15,0-53-15,34 17 16,-16-35-16,52 0 16,-53 0-16,36-35 15,-54 17-15,19-35 16,-36 35-16,0-35 16,-18 18-1,-17-18-15,-1 36 16,-16-1-16,34 0 15,-35 18-15,53 18 16,-18 0-16,36-1 16</inkml:trace>
  <inkml:trace contextRef="#ctx0" brushRef="#br0" timeOffset="-164231.498">22595 16492 0,'-35'0'0,"70"0"0,-105 18 15,52-18-15,-17 53 16,35-35-16,0 34 16,18-16-16,-1-1 15,54 0-15,-18-17 16,17-18-16,-34 0 15,34 0-15,-52-18 16,-1-17 0,-17 0-16,-17-18 15,-1 35-15,-35-52 16,18 52-16,-53-35 16,52 53-16,1 0 15,0 0-15,17 18 0,1-1 16,17 1-16</inkml:trace>
  <inkml:trace contextRef="#ctx0" brushRef="#br0" timeOffset="-163281.313">23230 16545 0,'-17'-17'15,"-1"17"-15,-17 0 16,17 0-16,-17 35 15,17 0-15,1 0 16,-1 1-16,18-19 0,18 19 16,17 34-16,0-52 15,36 17 1,-36-35-16,0 0 0,36-17 16,-53-1-16,-1-17 15,1 17-15,-18-17 0,0-1 16,0 19-16,-35-54 15,17 36-15,-35 0 16,18 17-16,-36 0 16,36 18-16,17 0 15,1 18-15,-1 17 16</inkml:trace>
  <inkml:trace contextRef="#ctx0" brushRef="#br0" timeOffset="-162747.791">23707 16298 0,'17'0'16,"-17"18"-1,0 35-15,0-18 16,0 18-16,0 0 0,0 53 16,0-53-16,0 35 15,-17-53-15,17 18 16,0-35-16,0-1 16,0-34-1,17-1-15,1-17 16,0 17-16,-1-17 15,36 0-15,-35 17 0,35 0 16,-36 18 0,1 36-16,0-19 15,-1 36-15,-17-35 16,18 17-16,-18-17 16,0 17-16,0-17 0,18 17 15</inkml:trace>
  <inkml:trace contextRef="#ctx0" brushRef="#br0" timeOffset="-156912.333">20073 17410 0,'0'0'16,"18"0"-16,17-18 15,53 0 1,-35 18-16,0 0 16,88-17-16,-53 17 15,142 0-15,-107 0 16,36-18-16,158 18 16,-158 0-16,17 18 15,19-18-15,-19 0 0,18 0 16,0 0-16,-18 0 0,1 0 15,-1-18-15,1 18 0,-19 0 16,89-18-16,-141 1 16,35-1-1,-88 18-15,-18-18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5:22:55.68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13899 4128 0,'0'0'16,"-35"0"-16,18 0 0,34 0 16,54 17-1,-18 1 1,88-1-16,-53-17 15,-17 0-15,17-17 0,53-1 16,-35 1 0,-53-1-16,-18 0 0</inkml:trace>
  <inkml:trace contextRef="#ctx0" brushRef="#br0" timeOffset="250.165">14429 3916 0,'0'0'16,"17"35"-16,1-17 0,0-1 15,17 1-15,18 0 0,0-1 16,0 1-16,17 0 0,1-1 16,52 36-1,-70-35-15,18 35 16,-54-18-16,-17 18 15,0-35-15,-35 17 16,17 0-16,-35 0 0,18-17 0,-53 53 16,35-54-16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5:24:20.49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30004 18045 0,'17'0'15,"19"-53"1,-1 17-16,53-34 15,-35 17 1,0 0-16,18-18 0,-19 1 16,90-54-16,-90 72 15,1-1-15,-17 17 0,-1 19 16,18-36-16,-53 35 16,-18 18 15</inkml:trace>
  <inkml:trace contextRef="#ctx0" brushRef="#br0" timeOffset="376.055">30145 17533 0,'0'18'16,"-18"17"0,1 18-16,-1-18 0,0 18 15,18 0-15,-17-18 16,17 18-16,0 18 15,17-36-15,-17-17 0,53 35 16,-17-53-16,-1 17 16,0-17-16,0 0 15,1 0-15,52-17 16,-53 17-16,18-18 16,-18 18-16,18-18 15,-35 18-15,-1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1:22:39.96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16351 18168 0,'0'18'16,"18"-18"15,35-18-15,-18 18-16,0 0 0,1 0 15,-1-18-15,53 18 16,-35 0-16,0 0 15,-18 0-15,18 0 0,18-17 16,-18-1-16,-36 18 16,19 0-16,-19-17 0,1 17 15,-1 0-15,-34-18 16</inkml:trace>
  <inkml:trace contextRef="#ctx0" brushRef="#br0" timeOffset="467.243">16598 17974 0,'-35'0'16,"17"18"0,-35-1-1,18 1-15,17 0 0,-17 17 16,-35 0-16,34-17 16,1-1-16,17 19 0,-17-19 15,35 19-15,-17-19 0,17 1 16,17 0-16,1-1 15,52 1-15,-34-1 16,17-17-16,-18 0 0,18 0 16,17-17-16</inkml:trace>
  <inkml:trace contextRef="#ctx0" brushRef="#br0" timeOffset="4360.605">21572 18627 0,'36'-18'15,"-1"0"-15,0 1 0,71-36 16,-35 35-16,-18-17 15,-1 17-15,54-17 16,-70 35-16,-1 0 0,-18 0 16,1 0-16,0 18 15,-36-18-15,18 17 16</inkml:trace>
  <inkml:trace contextRef="#ctx0" brushRef="#br0" timeOffset="4656.919">21731 18450 0,'-53'36'15,"106"-72"-15,-141 107 0,53-54 16,17 1-16,-17 17 0,-18 1 16,53-19-16,-18 1 15,36 0-15,17-1 16,0 1 0,1-18-16,17 0 0,35 0 15,-35 0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5:26:14.76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25594 11201 0,'18'0'47,"-1"0"-47,1 17 0,17-17 16,1 0-16,-1 0 15,0 0-15,71 0 16,-53 18-16,17-18 0,1 0 16,-1 0-16,19 0 0,-19-18 15,1 18-15,52-17 16,-87 17-16,-1 0 16,-18 0-16,-34 17 15,-18-17 1,-1 0-1</inkml:trace>
  <inkml:trace contextRef="#ctx0" brushRef="#br0" timeOffset="394.047">25929 10971 0,'-17'18'47,"-36"17"-31,17 1-16,1-19 0,-18 19 15,-17 34 1,34-35-16,-17 36 16,36-53-16,17 34 15,0-16-15,53-1 16,-18-17-16,53 17 15,-53-35-15,18 18 0,-35-18 16</inkml:trace>
  <inkml:trace contextRef="#ctx0" brushRef="#br0" timeOffset="2936.144">26017 7355 0,'18'0'16,"0"-17"0,17 17-16,18 0 0,70-18 15,-34 1-15,69-1 16,-70 18-16,1-18 15,-19 18-15,1-17 0,-18 17 16,17 0-16,-52 0 16,-36 17-1,1-17-15</inkml:trace>
  <inkml:trace contextRef="#ctx0" brushRef="#br0" timeOffset="3297.103">26423 7020 0,'0'0'0,"-18"0"16,-34 18 0,16-18-16,-34 53 15,17-36-15,17 19 16,-34-1 0,35-17-16,17 17 0,-17 0 15,70 18 1,18-18-1,35 1 1,-53-19-16,18 1 0,0-18 16,18 35-16,-36-17 15</inkml:trace>
  <inkml:trace contextRef="#ctx0" brushRef="#br0" timeOffset="70054.528">4586 13335 0,'35'0'16,"-17"0"-16,53 0 16,-36-18-16,71 1 15,-71-1 1,36 0-16,-36 18 15,0 0-15,0-17 16,-17 17-16,0 0 16,-36 0-16,0-18 15</inkml:trace>
  <inkml:trace contextRef="#ctx0" brushRef="#br0" timeOffset="70378.39">4886 12912 0,'0'17'0,"0"1"16,0 35-1,0-18-15,18 53 16,-18-35-16,0 71 16,17-54-16,-17-17 15,18 0-15,0 0 0,34 0 16,-34-35-16,17-1 16,1 1-16,-1-18 0,18 0 15,-18-18-15,0 18 16,-17 0-16</inkml:trace>
  <inkml:trace contextRef="#ctx0" brushRef="#br0" timeOffset="70956.057">5433 13247 0,'0'0'0,"17"0"32,1 0-17,0 0-15,-1 0 0,1 0 16,17 0-16,1 0 15,-1 0-15,35 0 16,-52 0-16,35-18 16,-18 18-16,-17 0 15,-36 0 17</inkml:trace>
  <inkml:trace contextRef="#ctx0" brushRef="#br0" timeOffset="71311.647">5609 12947 0,'0'18'16,"0"-1"-16,0 1 0,0 35 16,0 17-1,0-17-15,0 0 0,18 0 16,-1 53-16,-17-71 16,36 53-16,-19-52 15,19-19-15,-19 1 16,1 0-16,35-18 15,-36 0-15,36 0 16,-35 0-16,17 17 16,-17-17-16,0 18 15,-18 0 1</inkml:trace>
  <inkml:trace contextRef="#ctx0" brushRef="#br0" timeOffset="71856.092">6138 13317 0,'0'0'15,"-17"0"-15,17-17 16,17 17-1,1 0-15,35-18 16,-18 0-16,36 1 16,-36 17-16,36 0 15,-36 0-15,0 0 16,-17 0-16,-1 0 16,-34-18-1</inkml:trace>
  <inkml:trace contextRef="#ctx0" brushRef="#br0" timeOffset="72200.007">6279 12876 0,'0'18'16,"0"0"-16,18 35 15,-18-18 1,0 18-16,18 53 16,-18-53-16,0-1 0,17 1 15,1 0-15,17 18 16,-17-36-16,0-17 0,17 17 15,-18-35-15,36 18 16,-35-18-16,0 17 16,17-17-16,-17 0 0,-1-17 15,1 17-15</inkml:trace>
  <inkml:trace contextRef="#ctx0" brushRef="#br0" timeOffset="74001.928">6985 13635 0,'-18'0'16,"18"18"31,18-18-31,-18 17-1,18-17 1,-1 18-1,19-18 1,-1 0-16,-18 0 0,54-18 16,-36 18-16,1 0 15,-1 0-15,35 0 16,1-17 0,-36 17-16,18 0 15,-35 0-15,-1 0 16,-17 17-16,-52 1 15</inkml:trace>
  <inkml:trace contextRef="#ctx0" brushRef="#br0" timeOffset="78664.349">7832 12894 0,'0'35'16,"0"-17"-16,17 70 15,-17-35-15,0 71 16,18-54-16,0 54 16,-18-72-16,35 19 15,-35-36-15,18-17 16,-1 0-16,-17-36 15,18 18-15,-18-53 16,0 35-16,17-35 16,-17 18-16,18 18 15,-18-1-15,18 0 16,17 18-16,-17 0 16,-1 36-16,1-19 15,-18 18-15,18-17 16,-18 0-16,17 35 15,-17-36-15,18 19 16,-1-19-16,-17 1 16</inkml:trace>
  <inkml:trace contextRef="#ctx0" brushRef="#br0" timeOffset="79119.03">8449 13600 0,'-18'0'0,"36"0"31,0 17-31,-1-17 15,19 0-15,-19 0 0,54 18 16,-36-18-16,18 0 16,-18 0-1,18 0-15,-35 18 16,17-18-16,-17 0 16,-36 0 15</inkml:trace>
  <inkml:trace contextRef="#ctx0" brushRef="#br0" timeOffset="79947.905">9208 13406 0,'0'17'31,"17"-17"-15,1 0-16,17-17 16,-17-1-16,35 0 15,-36 1-15,1-19 16,0 19-16,-18-1 15,0 0-15,-18-17 16,18 18 0,-53 17-1,35 0-15,-17 0 0,17 0 0,1 17 16,-36 1-16,53-1 16,-18 36-16,18-17 15,0-19-15,18 19 16,0-1-16,-1-18 0,1 1 15,17 17-15,18 1 16,-18-36-16,36 17 16,-36-17-16,0 0 0,1 0 15,-19-17 1,1 17-16,0-18 0</inkml:trace>
  <inkml:trace contextRef="#ctx0" brushRef="#br0" timeOffset="80481.824">9790 13370 0,'17'0'31,"1"0"-15,0 18 0,-1-18-16,1-18 0,-1 18 0,36-17 15,-35 17-15,0-18 16,-1 0-16,1 1 15,-18-1 1,0 0-16,-18 1 16,1-1-16,-1 18 0,-53 0 15,19-17 1,-1 34 0,0-17-1,0 35 1,35 18-16,18-35 15,18 35-15,-1-35 16,36 17-16,-17-18 16,34 19-16,-52-36 15,17 17-15,18-17 16,-35 18-16,-1-18 16,19 0-16</inkml:trace>
  <inkml:trace contextRef="#ctx0" brushRef="#br0" timeOffset="81467.055">10389 13370 0,'0'18'31,"18"-18"-15,-18 18-16,35-18 15,-17 17-15,0-17 0,-1 0 16,1 0-16,17-17 16,-17-1-16,17-17 15,-17 17-15,-1 0 0,1 1 16,-18-1-16,0-17 0,18 0 15,-36 17 1,0 0-16,-17 1 16,17 17-16,-17-18 0,0 18 15,17 0-15,-52 18 16,34-18-16,-17 35 16,36 0-16,17-17 15,-18 35-15,18-18 16,18-17-16,-1 17 15,1-17-15,17 17 0,1-18 16,-1-17-16,0 18 0,36-18 16,-36 18-16,18-18 15,-35 0-15,-1 17 16,1-17 0,-36 18-1</inkml:trace>
  <inkml:trace contextRef="#ctx0" brushRef="#br0" timeOffset="82155.053">11271 13564 0,'18'0'15,"0"0"1,-1 0-16,18 0 16,-17 18-16,17-18 0,1 0 15,34 0-15,-52 0 16,17 0-16,-17 0 0,17 18 15,-35-1 1,0 1 0</inkml:trace>
  <inkml:trace contextRef="#ctx0" brushRef="#br0" timeOffset="82616.28">12136 13547 0,'17'0'31,"1"17"-15,17-17-16,-17 0 16,52 18-16,-34-18 15,34 0 1,-35 0-16,36 0 16,-53 0-16,17 0 15</inkml:trace>
  <inkml:trace contextRef="#ctx0" brushRef="#br0" timeOffset="82984.259">12859 13582 0,'17'0'16,"1"0"-16,35 18 16,-18-18-16,1 0 15,-1 0-15,0 0 0,18 0 16,-18 0-16,18 0 16,-35 0-1</inkml:trace>
  <inkml:trace contextRef="#ctx0" brushRef="#br0" timeOffset="86804.88">13582 13282 0,'0'-18'15,"0"36"16,0 0-15,0-1 0,0 19-16,0-19 0,0 36 15,0-18-15,0-17 16,0 35-16,0-35 16,0-1-16,0 1 15,0 0 1,18-18-16,-1 0 15,1 0 1,0 0 0,-1 0-16,18 0 15,-17 0 1,0 0-16,35 17 16,-36-17-16,19 0 0,-19 0 15,18 18-15,18-18 16,-17 18-16,-19-18 0,19 0 15,-19 0-15,36 0 16,-18 0-16,-17 17 0,0-17 16,-1 0-16,-17-17 47,0-1-32,-17 0-15,17-17 16,0 17-1,0 1-15,-18-19 16,18 19-16,0-1 16,-18 18-1</inkml:trace>
  <inkml:trace contextRef="#ctx0" brushRef="#br0" timeOffset="88011.595">14146 13406 0,'0'-18'15,"0"0"1,18 1 0,0 17-1,-18 17 17,0 19-17,0-19-15,0 36 16,0-35-16,0 35 15,0-36-15,0 1 16</inkml:trace>
  <inkml:trace contextRef="#ctx0" brushRef="#br0" timeOffset="90398.058">14587 13635 0,'-17'0'16,"34"0"30,1 18-30,0-18 0,17 17-1,18-17-15,-18 0 16,18 0-16,-18 0 0,1 0 16,34 0-16,-52 0 15,35-17 1,-36 17-16,1 0 15,0 0-15,-18-18 0</inkml:trace>
  <inkml:trace contextRef="#ctx0" brushRef="#br0" timeOffset="90970.081">15505 13635 0,'0'18'32,"17"-18"-17,1 0 1,0 17-1,34-17 1,-34 0-16,35 0 0,-35 0 16,17 0-16,-17 0 15,-1-17 1,1 17 0</inkml:trace>
  <inkml:trace contextRef="#ctx0" brushRef="#br0" timeOffset="91743.492">16175 13670 0,'0'-17'15,"18"17"1,-1 0 0,36 0-1,-18 0-15,1 0 16,-1 0-16,53 0 16,-53 0-16,18 0 15,-35 0-15,0 0 16</inkml:trace>
  <inkml:trace contextRef="#ctx0" brushRef="#br0" timeOffset="92694.604">17251 13388 0,'0'-35'0,"17"17"16,-17 0-16,0 1 15,0-1-15,0 0 0,-17 1 16,17-1-16,-18 18 16,-17 0-16,-18 18 15,35 17-15,-17-17 0,17 17 16,-34 36-16,34-36 15,18 53-15,0-70 16,18 52 0,-1-52-16,1-18 0,17 0 15,0 0-15,36-35 16,-53 17-16,34-35 16,-34 18-16,0-36 15,-18 36-15,0-18 16,0 35-16,0-17 15,0 53 1,-18 35 0,18-18-16,0 71 15,0-36-15,0 1 0,0-1 16,0 89 0,0-106-16,0 0 0,0 0 15,0-18-15,0 0 16,18-35-1,-1-35 1,1 0-16,17-18 16,-17-18-1,0 54-15,-18-18 0,0 17 16,0 0-16</inkml:trace>
  <inkml:trace contextRef="#ctx0" brushRef="#br0" timeOffset="93355.289">17833 13388 0,'0'0'0,"0"-18"0,-18 1 16,1 17-16,17-18 16,-36 18-16,19-18 15,-1 18-15,0 0 0,-17 0 16,18 18-1,-19 0-15,1 35 16,35-18-16,-18 0 0,18 0 16,0 1-16,18-19 0,-18 19 15,18-19-15,-1-17 0,36 0 16,-35 0 0,17-35-16,-17 17 15,17-35-15,-35 18 16,18-18-16,-18 36 15,0-36 1,0 35-16,0 0 0,0 36 31,0 53-31,0-36 16,0 18-16,-18 17 16,18 1-16,-18 17 0,18-17 15,-17 17-15,17-35 0,0 53 16,0-71-16,17 18 15,1-53 1,17-18-16,-17 0 16,0-17-16,-1 18 0,-17-19 15,18 1-15,-1-18 0,-17 18 16,18-36 0,-18 36-16,0 17 0,0-17 15</inkml:trace>
  <inkml:trace contextRef="#ctx0" brushRef="#br0" timeOffset="93995.492">18309 13406 0,'0'0'16,"18"-18"-16,-18 0 16,0 1-16,0-1 15,-18 0-15,1 18 16,-19 0-16,19 0 15,-36 36-15,17-19 16,1 36 0,0-35-16,17 52 15,18-52-15,18 35 16,-18-35-16,35 17 16,0-35-16,18-18 15,-35 18-15,17-35 16,-17 17-16,0-35 15,-1 36-15,-17-1 16,18-17-16,-18 17 0,0 1 16,17-1-16,-17 0 0,0 1 15,0 34 1,0 19 0,0-1-16,0 0 0,-17 71 15,17-53 1,-18 17-16,18 54 15,0-71-15,18 35 16,-18-70-16,35 35 16,-17-53-16,35 0 15,-36 0-15,36-36 16,-35 19-16,-1-1 16,1-17-16,-18 17 0,18-17 15,-18 17 1,-18 18-16</inkml:trace>
  <inkml:trace contextRef="#ctx0" brushRef="#br0" timeOffset="95380.437">18803 13617 0,'0'-17'16,"18"17"0,-18-18-1,17 36 16,1-1-15,35-17 0,-18 0-1,36 0-15,-36 0 16,0 0-16,1 0 0,-1 0 16,18 0-16,-36 0 15,1 0-15,-18-17 31</inkml:trace>
  <inkml:trace contextRef="#ctx0" brushRef="#br0" timeOffset="95663.69">19632 13635 0,'0'0'0,"35"18"16,1-18-16,-1 0 0,35 0 15,-34 0 1,-1 0-16,0 0 0,36 0 15,-53-18-15,-1 18 16,1 0 0,-18-18-16</inkml:trace>
  <inkml:trace contextRef="#ctx0" brushRef="#br0" timeOffset="102153.749">3651 13088 0,'-35'18'16,"17"-18"0,-35 0-16,36 0 15,-54 0-15,36 0 16,-18 0-16,0 0 0,-88 0 16,70 0-1,1 0-15,-18 17 0,17-17 16,-88 0-16,71 18 15,-71 0-15,89-18 16,-1 17-16,-70 1 16,71-18-16,17 0 0,0 18 15,0-18-15,-18 0 16,36 0-16,17 0 16,1 0-16,-18 0 15,35-18-15,0 0 31,0 1-15,0-19 0,0 19-16,17-54 15,-17 36-15,0-71 16,0 53-16,18-70 16,-18 52-16,0-17 0,17-88 15,-17 70 1,0 0-16,0-106 15,0 106-15,0-123 16,-17 106-16,17-124 16,0 106-16,0-142 15,-18 142-15,18 0 16,-17-141-16,-1 141 16,18 0-16,-18-18 0,1 18 15,-1-141-15,0 140 16,1-157-1,-1 157-15,18 1 0,-18 0 16,1 18-16,-1-142 16,1 159-16,-19-141 15,19 142-15,-1-107 16,0 106-16,18 0 0,-35-88 16,0 18-1,17 88-15,0 17 16,18-17-16,-35-36 15,18 71-15,17-17 0,-18 35 16,18-18-16,-18-35 16,18 52-16,-17 19 0,17-1 15,0 0-15,-18-17 16,36 17 0,-1 18-1,19-17 1,-19 17-16,18 0 15,1 0-15,17 17 16,-18-17-16,0 0 16,142 0-1,-36-17-15,0-18 16,-53 35-16,-35-18 16,0 0-16,0 18 0,0-17 15,-36 17 1,1-18-16,-36 18 31,-17-18-31</inkml:trace>
  <inkml:trace contextRef="#ctx0" brushRef="#br0" timeOffset="102381.419">2117 5821 0,'0'-18'16,"17"1"-16,36 17 15,-35 0-15,35 0 16,-18 17 0,0-17-16,18 0 15,-17 18-15,16-18 0,-16 17 0,34 19 16,-34-19-16,-19 1 16,-17 17-1,-17 1-15,-1-19 16,0 19-16,-52 34 15,17-17-15</inkml:trace>
  <inkml:trace contextRef="#ctx0" brushRef="#br0" timeOffset="104378.756">3828 6227 0,'-18'-18'16,"0"18"-1,1 0 1,17-18-16,-18 18 16,0 0 15,1 0-15,17 18-1,0 0 1,17-18-1,1 0-15,0 17 16,17-17 0,-17 0-16,17 18 15,-17-18-15,-1 0 0,36 0 16,-35 17 0,17-17-16,0 18 15,1-18-15,-1 0 16,-17 18-16,34-18 15,-16 0-15,-1 0 0,0 0 16,18 0 0,-35 0-16,35 0 15,-18 17-15,0-17 16,1 0-16,-19 0 16,36 18-16,-35-18 15,35 0 1,-36 0-16,1 0 15,0 0-15,-1 0 0,19 0 16,-19 0-16,18 0 16,-17 18-16,35-18 15,-35 0-15,17 0 0,0 0 16,18-18 0,-35 18-16,-1 0 15,1 0-15,17 0 16,-17 0-16,0-18 0,-1 18 15,18 0-15,1 0 16,-19-17-16,19 17 16,-19 0-16,1 0 0,17 0 15,-17 0-15,0 0 16,-1 17-16,1-17 16,17 0-1,0 0-15,-17 0 0,17 0 16,-17 0-16,0 0 15,-1 0-15,18 0 0,-17 0 16,35 18 0,-18-18-16,1 0 0,16 0 15,-34 0-15,35 0 16,-35 0 0,-36 0 30</inkml:trace>
  <inkml:trace contextRef="#ctx0" brushRef="#br1" timeOffset="127334.741">19897 14164 0,'0'18'31,"0"17"-31,0 0 16,17 36-1,-17-36-15,36 36 16,-19-36-16,19 0 0,-19 0 15,18-17-15,1 0 16,-1-1-16,0 1 0,18 0 16,-18-18-16,-17 0 15,17 0-15,-17-18 16,-36 0 0,18 1-16</inkml:trace>
  <inkml:trace contextRef="#ctx0" brushRef="#br1" timeOffset="127674.645">19756 14429 0,'0'0'15,"-18"0"-15,18-18 16,0 0 0,18-35-1,-18 36-15,17-18 0,1-18 16,-18 35-16,17 0 16,-17 1-16,0-1 0,18 0 15,0 18 1,-1 18-1,1-18-15,0 18 16,35-1 0,-18-17-16,0 18 0,-17-18 15</inkml:trace>
  <inkml:trace contextRef="#ctx0" brushRef="#br1" timeOffset="128091.413">20514 14270 0,'18'0'32,"-18"18"-32,17-18 15,1 17-15,-18 1 16,18-1-16,-18 1 16,17-18-16</inkml:trace>
  <inkml:trace contextRef="#ctx0" brushRef="#br1" timeOffset="128214.741">20655 14235 0,'18'0'0,"-18"35"16,17-17 0,-17-1-1</inkml:trace>
  <inkml:trace contextRef="#ctx0" brushRef="#br1" timeOffset="128604.024">20867 14235 0,'0'0'15,"17"35"-15,1 53 0,0-35 16,-1 53-1,-17-71-15,18 18 0,-18-18 16,0 18-16,0-35 16,0-1-16,18-34 15,-18-18 1,17-1 0,19 1-16,-19 17 15,18 18-15,-17-17 0,17 34 16,-17-17-16,17 36 15,-35-19-15,0 19 16,-17-19 0,-1 1-16,0-18 0,1 17 15,-36-17-15,18 0 16,-1 0-16,19-17 16,17-1-1,0 1-15,0-1 0</inkml:trace>
  <inkml:trace contextRef="#ctx0" brushRef="#br1" timeOffset="128818.475">21237 14252 0,'0'36'16,"18"-1"-16,-18 0 15,18 53 1,-18-35-16,17-18 0,-17 18 16,0 36-16,0-54 15,0 18-15,18-36 16</inkml:trace>
  <inkml:trace contextRef="#ctx0" brushRef="#br1" timeOffset="129370.401">21449 14587 0,'-18'0'15,"36"0"-15,-53 0 0,17 0 16,18 18-16,0 17 16,0-17-16,0 35 15,18-36-15,-1 1 16,1-18-16,17 0 15,-17 0 1,-1-35 0,-17 17-16,0 1 0,0-1 15,18 0-15,-18 1 16,-18-1-16,18 36 16,0-1-1,18 1 1,-18 0-16,0-1 0,18 1 15,-1-1-15,-17 1 16,18-18 0,-18-18-1,0 1 1,0-1-16,18 1 16,-1 17-1,1 0 1,0 0-16,-1 0 15,-17 17 1,18-17-16,-1 0 16,1 0 15,-18-17-31,0 34 31,18-17-15,-18 18-16</inkml:trace>
  <inkml:trace contextRef="#ctx0" brushRef="#br1" timeOffset="129882.764">21890 14182 0,'0'35'16,"0"-17"-16,0 17 0,0 0 15,0 18-15,0-18 16,18 18-16,-18 0 0,17 35 16,1-52-16,-18-1 15,17 0-15,1-17 0,0-1 16,-1 1-16,1-18 15,0-18-15</inkml:trace>
  <inkml:trace contextRef="#ctx0" brushRef="#br1" timeOffset="130082.293">22084 14517 0,'0'0'0,"-18"0"16,-35 17-1,36-17-15,-1 18 16,18 0-16,0-1 16,35 19-16,-35-19 15,36 19 1,-19-36-16,19 0 0,-19 0 16,1 0-16</inkml:trace>
  <inkml:trace contextRef="#ctx0" brushRef="#br1" timeOffset="130287.699">22278 14199 0,'0'36'16,"0"-19"-16,18 1 15,-18 0 1,0-1-16,17-17 16</inkml:trace>
  <inkml:trace contextRef="#ctx0" brushRef="#br1" timeOffset="130410.025">22437 14182 0,'0'0'0,"17"17"15,-17 1-15,0 0 16,0 17-16,0-17 16</inkml:trace>
  <inkml:trace contextRef="#ctx0" brushRef="#br1" timeOffset="131354.974">13882 14093 0,'0'18'63,"-18"35"-48,18-18-15,-17 1 16,-36 69-16,17-52 16,-34 71-16,35-71 15,-18 35 1,35-53-16,-17 18 16,17-35-16,18-36 15</inkml:trace>
  <inkml:trace contextRef="#ctx0" brushRef="#br1" timeOffset="131778.132">13705 14146 0,'18'0'31,"0"-17"-15,-1 17-16,36-36 16,-35 19-16,70-18 15,-53 17-15,1-17 16,17 17-16,-36 18 16,1 18-16,-18 17 15,0 0 1,0 36-16,0-36 15,0 0-15,0 18 16,0-17-16,0-19 16</inkml:trace>
  <inkml:trace contextRef="#ctx0" brushRef="#br1" timeOffset="132657.223">12647 14887 0,'18'18'0,"-18"0"16,17-1-16,1 18 15,0-35-15,-1 36 16,1-36-16</inkml:trace>
  <inkml:trace contextRef="#ctx0" brushRef="#br1" timeOffset="132817.651">12823 14834 0,'0'0'16,"0"36"-16,18-19 0,-18 1 16,18 35-1,-1-36-15,-17 19 16,18-19-16,0 1 0</inkml:trace>
  <inkml:trace contextRef="#ctx0" brushRef="#br1" timeOffset="133118.55">13088 15046 0,'0'0'0,"-35"0"16,17 0-16,1 0 0,-1 0 15,18 18 1,0 17-16,0 0 15,35 0-15,-17-17 16,17 17-16,-17-17 16,-1 0-1,-17-1-15,0 1 16,-35-18 0,17 18-16,1-18 15,-1 0-15,-17 17 16</inkml:trace>
  <inkml:trace contextRef="#ctx0" brushRef="#br1" timeOffset="133496.054">13317 15381 0,'0'0'0,"0"53"16,18 0-16,-18 0 0,18 17 15,-1 36-15,-17-70 16,18 16 0,-18-34-16,0 0 15,-18-36 1,18 0-16,-17 1 0,17-18 16,-18-54-16,18 54 15,0-71-15,0 53 16,0-17-16,18-18 15,-18 52-15,35 1 16,-17 17-16,17 18 16,-18 0-16,1 18 15,-18 0-15,-18 17 16,18-17 0,-17-18-16,-1 17 0,-17 1 15,0-1-15,17-17 16</inkml:trace>
  <inkml:trace contextRef="#ctx0" brushRef="#br1" timeOffset="133840.971">13617 15187 0,'0'0'16,"0"18"-16,-17 17 15,-1-17-15,18 17 16,0-17-16,0-1 0,0 1 0,18-1 16,-1 1-1,19-18-15,-19-18 16,1 1 0,-18-1-16,0-17 15,0 17-15,-18-17 16,18 17-16,0 1 15,-17 17-15,34 17 16,-17 1 0,18 0-16,-18 17 15,17-17-15,1-1 0,0-17 16,-1 18-16,1-1 16,0-17-16</inkml:trace>
  <inkml:trace contextRef="#ctx0" brushRef="#br1" timeOffset="134041.091">13882 15152 0,'0'0'0,"-18"0"0,1 35 15,17 18 1,0-35-16,17 35 15,1-36-15,-1 1 16,-17-1-16,36 19 16,-19-36-16,1 0 15</inkml:trace>
  <inkml:trace contextRef="#ctx0" brushRef="#br1" timeOffset="134787.188">14111 15240 0,'18'0'47,"-1"0"-31,-17-18-16,36 18 16,-19-17-16,1 17 15,-18-18 1,18 0-16,-18 1 15,-18-1 1,0 18-16,1 0 16,-1 0-16,-17 18 15,17-1 1,18 19-16,0-19 16,0 1-16,35 17 15,-17-17 1,17 0-16,-17-18 15,0 0-15,-1 0 16,1 0 0,-18-18-16</inkml:trace>
  <inkml:trace contextRef="#ctx0" brushRef="#br1" timeOffset="134992.735">14446 14923 0,'0'0'15,"0"35"-15,-17-18 0,17 1 16,0 0-16,17-1 16,1-17-1,0-17 1,-18-1-16</inkml:trace>
  <inkml:trace contextRef="#ctx0" brushRef="#br1" timeOffset="135086.485">14570 14940 0,'0'0'0,"17"0"0,1 18 15,-18-1-15,18 1 16,-18 0-16,0-1 0,-18 1 16</inkml:trace>
  <inkml:trace contextRef="#ctx0" brushRef="#br1" timeOffset="137261.983">5380 5186 0,'18'0'0,"-18"-18"31,17 18-31,-34 0 47,17-17-31,-18 17-1,0 0-15,1-18 0,-1 18 16,-17 0-16,17-18 16,-17 18-1,17 0-15,0 0 16,1 0-16,-18 0 16,17 0-16,0 0 0,1 0 15,-1 18 1,18 0 15,0-1-15,0 1-1,0-1 1,0 19 0,0-19-16,0 1 0,0 35 15,0-18-15,0 53 16,0-35-1,0 0-15,0 0 0,0 0 16,18-18-16,-18 71 16,0-71-16,0 36 15,17-36-15,-17 18 16,18-35-16,-18 0 16,18-1-16,-1-17 15,1 0 1,-18 18-16,17-18 15,-17 17 1,18-17 0,0 0-1,-1 0 1,1 0 0,17 0-1,-17 0-15,17 0 16,-17 0-1,0 0 1,-1 0 0,-17-17 31,18-1-32,-18 1-15,0-19 16,17 19-16,1-36 15,-18 17-15,18-34 16,-18 17-16,0 0 16,0 0-16,0-70 15,0-36-15,0 88 16,-18 18-16,18 0 0,-18 18 16,1-18-1,-1 53-15,18-17 16,-17 17-16,17 17 15</inkml:trace>
  <inkml:trace contextRef="#ctx0" brushRef="#br1" timeOffset="156085.822">23813 13176 0,'35'0'0,"0"0"16,53 0 0,-35-17-16,71 17 15,-71 0-15,-18-18 0,0 18 16,0 0-16,-17 0 0,-18-18 16</inkml:trace>
  <inkml:trace contextRef="#ctx0" brushRef="#br1" timeOffset="156291.871">24095 12876 0,'53'53'16,"-106"-106"-16,123 159 0,-52 0 15,0-53-15,-18 18 16,0-1-16,17-17 0,-17 70 15,0-87-15,0 52 16,0-53-16,0-17 16,0 0-16</inkml:trace>
  <inkml:trace contextRef="#ctx0" brushRef="#br1" timeOffset="157615.881">5327 14217 0,'0'0'15,"0"-18"1,35 18-16,1 0 16,16 0-16,19 0 0,88 0 15,-71-17-15,106-1 16,-106 0 0,71 1-16,-89 17 15,36 0-15,-70 0 16,-19 17-16</inkml:trace>
  <inkml:trace contextRef="#ctx0" brushRef="#br1" timeOffset="158561.453">24694 12894 0,'0'0'15,"18"18"-15,-18-1 0,0 19 16,0 69-16,0-52 15,0 88-15,0-88 16,-18 53 0,18-53-16,-17 18 15,17-54-15,17-17 16,1-17-16,0-19 16,35-34-16,-18 35 15,0-1-15,0 19 16,18-19-16,-35 36 15,35 36-15,-35-1 16,-1 53-16,1-35 16,-18-18-16,0 18 0,-71 35 15,18-52-15</inkml:trace>
  <inkml:trace contextRef="#ctx0" brushRef="#br1" timeOffset="159071.389">7955 14129 0,'18'0'16,"35"-18"0,-36 18-16,54 0 15,-18 0-15,-18 18 0,53-18 16</inkml:trace>
  <inkml:trace contextRef="#ctx0" brushRef="#br1" timeOffset="159584.786">9313 14023 0,'0'0'0,"0"18"16,53-18-1,-17 0-15,105 0 16,-53 0-16,0 0 0,159 0 16,-106-18-16,106 18 15,-123 0-15,70 0 16,-124 18 0,-17-18-16</inkml:trace>
  <inkml:trace contextRef="#ctx0" brushRef="#br1" timeOffset="160439.971">25277 13458 0,'0'0'16,"17"0"-16,18 0 16,-17 18-1,53-18-15,-36 0 16,0 0-16,0 0 0,36-18 15,-53 1-15,17-1 16,-35 1-16,0-19 16,-18 19-1,-35-19-15,18 19 16,-18 17-16,18 0 16,0 0-16,-36 53 15,53-18-15,1-17 16,17 17-16,17 35 15,19-34-15,34 17 16,-17-36-16,35 1 16,-52 0-16,34-1 15,-52-17-15</inkml:trace>
  <inkml:trace contextRef="#ctx0" brushRef="#br1" timeOffset="161592.197">13635 12876 0,'-71'18'15,"18"17"-15,18 1 0,0-1 16,0 18-16,-1 17 15,19 1-15,-1-1 0,18 107 16,18-89-16,17-17 16,18 17-16,53 18 15,-36-53-15,89-1 16,-71-34-16,-17-18 16,87-35-16,-69 0 15,34-54-15,-70 36 16,-18-17-16,18-54 15,-53 54-15,0-1 16,-17 18-16,-19-17 0,-17-18 16,1 17-16,-19 1 0,0-1 15,-17 18-15,-88-35 16,105 70-16,-70 53 16,88-17-16,0 35 15</inkml:trace>
  <inkml:trace contextRef="#ctx0" brushRef="#br1" timeOffset="162609.32">25964 13529 0,'0'-18'16,"0"36"-16,-17-18 31,17 35-15,0 1-16,0-1 15,17 0-15,-17-17 16,18-1-16,0 1 0,35 17 16,0-17-16,17 17 15,-17-35-15,53 18 16,-71-18-16,53-18 15,-70 18-15,35-17 16,-53-1 0,0 0-16,18 1 0,-36-19 15,18 19-15,-18-18 16,1 17 0,-1 0-16,18 1 0,0-1 15,0 0 1</inkml:trace>
  <inkml:trace contextRef="#ctx0" brushRef="#br1" timeOffset="163621.511">26952 13353 0,'0'-36'16,"0"19"-1,-17 17 1,-1 0-16,0 0 16,1 35-16,-1-17 0,0 17 15,1 0-15,-1 18 0,0-18 16,18 18-16,-17 18 16,34-36-16,1-17 15,0-1-15,35 1 16,-36-18-16,54-35 15,-53 0-15,34-18 16,-34 0-16,0 17 16,-1 1-16,-17-18 0,0 18 15,0-18-15,0 35 16,0 1-16,0 34 16,-17 36-16,17 0 15,-18 88-15,18-35 16,-18 88-1,18-88-15,0-18 0,18 0 16,0 36-16,17-71 16,0 0-16,-17-36 15,0 1-15,17-36 16,0-35 0,-35 18-16,18-53 15,-18 53-15,0-18 16,0 17-16,17-16 0,-17 16 15</inkml:trace>
  <inkml:trace contextRef="#ctx0" brushRef="#br1" timeOffset="166329.656">24730 13564 0,'17'0'16,"-17"-17"-16,0-1 47,0 36 15,0 17-46,0-17-16,0-1 16,0 1-16,0 17 15,0-17-15,0-1 16,0 19-16</inkml:trace>
  <inkml:trace contextRef="#ctx0" brushRef="#br1" timeOffset="171195.423">24465 6562 0,'-17'-18'16,"-1"18"-16,-35-18 16,35 18-16,1-17 0,-36-1 15,17 18 1,1-18-16,0 1 15,0 17-15,-18-18 0,-71 1 16,54 17-16,-89-18 16,71 18-16,-106-18 15,88 1-15,-106 17 16,89-18-16,-124 0 16,123 18-16,-158-17 15,141 17-15,-141-18 16,141 18-16,0-18 15,-159 1-15,159 17 16,-159-18 0,159 1-16,0-1 0,-159 0 15,159 1-15,-18-1 16,18 0-16,-159-17 16,159 35-16,-159-35 15,159 35-15,-18-18 16,18 18-16,-18 0 0,-141-17 15,142 17-15,-160-18 16,177 18-16,-18-18 16,0 18-16,18 0 15,-17-17-15,16 17 0,-140 0 16,141 0-16,0 0 16,0 0-16,-18 0 0,-123 17 15,141-17-15,-141 18 16,140-18-16,-122 18 15,140-18-15,1 0 16,-142 17 0,142-17-16,17 18 0,-17-18 15,-107 17-15,124-17 16,-17 18-16,-89-18 16,1 18-16,105-1 15,-106 1 1,106 0-16,0-18 0,18 17 15,-18-17-15,-105 36 16,105-19-16,-88 18 16,106-17-16,-106 17 15,105-17-15,1 0 16,0 17-16,0-17 0,-88 34 16,105-34-16,-88 35 15,89-18-15,-54 18 16,71-17-1,0-1-15,18 0 0,-53 18 16,53-18-16,-1-17 16,19 17-16,-1-17 0,0 35 15,18-18-15,0 0 16,0 18-16,0-18 16,0 1-16,18-1 0,0-17 15,17 52 1,0-52-16,18 35 15,-18-18-15,-17-17 0,17 17 16,18 0-16,-17-17 0,16 0 16,54 34-16,-53-34 15,53 17 1,-35-17-16,-18 0 0,17-1 16,1 1-16,52 17 15,-52-17-15,17-1 16,-18 1-16,19 0 0,-19-1 0,107 19 15,-89-19 1,18 1-16,-1-18 0,89 35 16,-88-17-16,18-18 15,-18 18-15,-1-1 0,1-17 16,0 18-16,18-1 16,-19 1-16,19-18 0,-1 18 15,1-1-15,-1-17 0,142 18 16,-142 0-16,18-18 15,1 17-15,-1-17 0,141 18 16,-141 0-16,0-18 16,141 17-16,-123-17 15,-18 18-15,18-18 16,0 17-16,-18-17 0,18 0 16,140 18-16,-157 0 15,175-18-15,-158 17 16,0-17-16,-18 0 0,176 0 15,-158 0-15,158 18 16,-176-18 0,18 0-16,-18 0 0,142 18 15,-125-18-15,-17 0 16,142 0-16,-142 0 16,159 0-1,-159 0-15,141 0 16,-141 0-16,124 0 15,-124 0-15,-18-18 16,283 18-16,-141 0 16,-19-18-1,-104 18-15,105-17 16,-124 17-16,0 0 16,107-18-16,-124 18 15,105 0-15,-105 0 16,-18-18-16,124 18 15,-124 0-15,0 0 16,1-17-16,-1 17 0,70-18 16,-87 18-16,0-17 15,-1 17-15,1-18 0,-1 0 16,1 18-16,-1-17 0,-17-1 16,71 0-1,-54 1-15,36-19 16,-53 19-16,0-1 15,0 1-15,0-1 0,35-35 16,-35 18-16,35-18 16,-35 17-16,18-34 15,-36 35-15,-17-18 16,17 17-16,-18 1 0,1-18 16,-18 0-16,0-35 15,0 35-15,-53-53 16,18 53-16,-18-17 15,0 17-15,0-18 0,-88-34 16,53 52-16,0 17 16,-18 1-16,0 0 0,0 0 15,0 17-15,-17 0 0,-1 18 16,19-17-16</inkml:trace>
  <inkml:trace contextRef="#ctx0" brushRef="#br1" timeOffset="186582.722">3598 6403 0,'0'-18'16,"18"1"0,-18-1-1,18 18 1,-18-18-16,0 36 16,-18 0-1,0 17-15,18-17 0,-17-1 16,17 1-16,0 17 0,-18 0 15,18-17-15,0 0 16,0-1-16,35 19 16,-35-19-16,18 1 15,0-18-15,17 18 0,35-1 16,-34-17-16,17 0 16,0 0-16,-18 0 0,18 18 15,17-18-15,36 0 16,-35 0-16,-1 0 15,71 0-15,-52-18 16,-1 18-16,-18-17 16,19-1-16,16 0 0,-16 18 0,87-17 15,-88 17-15,0-18 16,71 18 0,-71 0-16,0 0 0,1 0 15,87 0-15,-88 0 16,0 0-16,1 0 0,-1 0 15,-18 18-15,107-18 16,-107 17-16,19-17 0,-19 18 16,1-18-16,-18 18 15,-1-1-15,1-17 0,0 18 16,0-18-16,18 17 16,-54 1-16,19-18 15,-1 18-15,-17-18 0,17 0 0,0 0 16,-17 0-1,-1 0-15,-17 17 16,18-17 15,-18-17-15,0-1 0,18 0-16,-1 1 15,-17-1-15,18 1 16,0-1-16,17-17 15,-17 17-15,-1 18 0,18-18 16,-17 1-16,70-1 16,-52 0-16,16 1 15,-16 17-15,17-18 0,17 18 16,-17-18-16,-18 18 16,18-17-16,-17 17 15,17-18-15,-18 18 0,53-17 16,-53 17-16,1 0 15,34 0-15,-35-18 16,1 18-16,-1 0 0,0 0 16,1 0-16,52 0 15,-53-18-15,53 18 16,-53 0-16,36-17 16,-18 17-16,-18 0 15,0 0-15,71-18 16,-70 18-16,17 0 0,-1-18 15,-16 18-15,70 0 16,-71 0-16,18 0 16,-18-17-16,0 17 0,53 0 15,-35 0-15,0 0 16,53 0-16,-53 0 16,53 0-16,-53 0 15,0 0-15,53-18 16,-54 18-16,37 0 15,-54 0 1,0 0-16,18 0 0,-18 0 0,36 0 16,-36 0-16,18 0 15,-18 0-15,18 0 16,0 0-16,-17-18 0,16 18 16,1 0-16,36-17 15,-36 17-15,-1 0 0,-16 0 16,17-18-16,52 18 15,-52 0-15,0 0 16,-17 0-16,16 0 0,37 0 16,-36-17-16,0 17 15,-18 0-15,71-18 16,-71 18-16,18 0 16,0 0-16,0-18 0,17 18 15,1 0-15,-1-17 0,89-1 16,-88 0-16,-1 18 15,36-35-15,-53 17 16,-18-17-16,36 0 16,-71 0-16,17 17 0,-17-53 15,0 54 1,-17-1-16,-1-17 16,-17 0-16</inkml:trace>
  <inkml:trace contextRef="#ctx0" brushRef="#br1" timeOffset="209451.574">12577 5098 0,'-18'-18'16,"18"-17"0,18 17-16,-1-35 15,18 36-15,-17-19 16,17 19-16,71-36 16,-35 35-16,-1 0 0,89-17 15,-71 35-15,0 0 16,1-17-16,16 17 0,-16 0 15,-19-18-15,1 18 16,35 0-16,-71 18 16,0-18-16,-17 0 0,17 17 15,-53-17 1</inkml:trace>
  <inkml:trace contextRef="#ctx0" brushRef="#br1" timeOffset="210213.908">14270 4586 0,'0'35'15,"0"1"-15,18 34 16,-18-34-16,0 52 16,0-53-16,0 18 15,17-18-15,-17 0 0,35 36 16,-17-53-16,35 17 16,-35-35-16</inkml:trace>
  <inkml:trace contextRef="#ctx0" brushRef="#br1" timeOffset="210568.851">14746 4674 0,'-18'-17'0,"36"34"0,-53-52 16,17 35-16,-17 18 15,0 17 1,17 0-16,0 1 0,1-1 15,17 0-15,0-17 0,35 17 16,-17-35-16,-1 18 16,1-18-16,17 0 0,-17-18 15,17-17 1,-17-1-16,-1 19 0,-17-18 16,0 17-16,18-35 15,-18 35-15,0 54 31,-18 52-15,18-35-16,0 17 0,18 54 16,-18-71-16,35 35 15,-17-53-15,-18 0 16,18-17-16</inkml:trace>
  <inkml:trace contextRef="#ctx0" brushRef="#br1" timeOffset="211398.819">15804 4957 0,'0'0'0,"-17"-18"0,-1 18 16,-17-18-16,17 36 15,18 0 1,0 17-16,18 18 16,0-36-16,17 36 15,0-53-15,-17 18 16,17-18-16,0 0 0,-17 0 16,52-53-1,-52 35-15,17-52 16,-17 35-16,-18-54 15,0 54-15,0-18 16,0 0-16,-18 0 0,-17-35 16,35 53-16,0 17 15,0 36-15,18 70 16,-1-35 0,-17 0-16,18 0 0,-18 0 15,35 53-15,-35-71 16,18 0-16,0 0 15,-18-17-15,17-18 32,1-35-17,0-1-15,-1 19 0,1-1 16,-1 1 0,1 17-16,-18 17 15,18 1 1,-18 17-16,0 0 15,17-17-15,1 0 0,35 17 16</inkml:trace>
  <inkml:trace contextRef="#ctx0" brushRef="#br1" timeOffset="212365.342">16545 4939 0,'-53'18'15,"106"-36"-15,-106 53 16,36-17-16,17-1 0,0 19 16,17-19-16,1-17 15,0 18-15,-1-18 0,1 0 16,35 0-16,-36 0 16,1-35-1,0 17-15,-18-17 16,0 17-16,-36 1 15,36-1-15,-17 18 16,17 18 0,17 17-1,-17 0-15,18-17 0,0-1 16,17 1-16,-17-18 16,-1 18-16,-17-36 15,0 0 1,0 1-16,0-19 15,0 19-15,0-1 16,18 1-16,-18-1 0,18 0 16,35 1-16,-36 17 15,36 0 1,-35 0-16,-1 0 0,19 17 16,-19 1-1,-17 0-15,0-1 0,0 1 16,-35 17-1,17-17-15,18-1 16,0 1 0,18 0-16,0-18 15,-1 0-15,19-18 16,-19 0-16,1 1 0,-1-1 16,-17 0-16,18-17 15,-18 18-15,0-1 0,-18 18 16,1 0-1,17 18 1,0-1 0,0 18-16,17-17 15,1-18 1,0 0 0,-18-18-1,17 1-15,1-1 16,0 1-16,-18-1 0,17 18 15,1-18 1,-18 36-16,18 0 16,-1-18-1,1 17-15,-18 1 0,17-18 16,1 0-16,0 17 16,-18-34-1,0-1 1,0 1-1,17-1 1,-17 0-16,18 18 16,0-17-16,-1 17 15,19-18 1,-19 18-16,1-18 0,0 18 0,17 0 16,-18-17-1,-17-1-15,0 0 16</inkml:trace>
  <inkml:trace contextRef="#ctx0" brushRef="#br1" timeOffset="212525.266">17427 4533 0,'0'53'16,"18"-18"-16,-18 71 16,0-53-16,18 71 15,-18-71-15,17-18 16,1 53-1,-1-35-15,1-35 16,0-18-16,-18 17 0</inkml:trace>
  <inkml:trace contextRef="#ctx0" brushRef="#br1" timeOffset="212850.126">17604 4992 0,'0'0'0,"17"0"15,1 0-15,0 0 16,17-18 0,-18 18-16,1-17 15,-18-1-15,0 0 16,-35 1 0,17 17-16,1 0 0,-1 0 15,0 17-15,1 1 16,17 17-16,17 0 15,1-17-15,0 0 16,-1-18-16,1 17 0,17 1 16,-17-18-16,-1 0 0,19 0 15,-19-18 1,1 1 0,0-1-16,-1 0 15,-17 1-15</inkml:trace>
  <inkml:trace contextRef="#ctx0" brushRef="#br1" timeOffset="213122.851">18009 4851 0,'-35'17'16,"70"-34"-16,-88 34 0,36 1 15,-1 0 1,18-1-16,18 19 15,-1-19-15,1 1 16,17-1-16,-17 1 16,0 0-16,-1-18 15,-17 17-15,-17 1 16,-19 0 0,19-18-16,-1 0 15,0 17-15,1-17 16</inkml:trace>
  <inkml:trace contextRef="#ctx0" brushRef="#br1" timeOffset="213721.933">17992 5009 0,'0'18'47,"0"-36"0,0 1-31,0-18-1,17 17-15,-17-17 0,0-1 16,18 19-16,-18-1 0,0 0 16,18 1-1,-1 34 1,1-17-16,0 18 16,-1 0-16,1-1 15,-1-17-15</inkml:trace>
  <inkml:trace contextRef="#ctx0" brushRef="#br1" timeOffset="214024.269">18415 4851 0,'0'0'15,"-18"-18"-15,1 18 0,-19 0 16,19 0-16,-1 18 15,18-1 1,18 1-16,-1 17 16,1-17-16,-18 0 15,18-1-15,-1 1 16,-17-1-16,0 1 16,-17 0-1,-19-18 1,19 0-1,-36 17-15,35-17 16,-17 0-16</inkml:trace>
  <inkml:trace contextRef="#ctx0" brushRef="#br1" timeOffset="-204973.745">14235 5433 0,'0'0'0,"-18"0"0,0 0 15,36 0 17,35 0-17,-18 0-15,89 17 16,-54-17-16,124 18 15,-88-18 1,35 0-16,177-18 16,-142 18-16,0 0 15,1 0-15,34-17 0,195 17 16,-194 0-16,211-18 16,-211 1-16,194-1 15,-230 18-15,141-18 16,-193 18-16,88 0 15,-160-17-15,-16 17 16</inkml:trace>
  <inkml:trace contextRef="#ctx0" brushRef="#br1" timeOffset="-202978.022">25929 6597 0,'0'-18'16,"35"1"-16,1 17 16,17-36-16,52-17 15,-16 36-15,69-54 16,-52 54-16,88-54 16,-106 36-16,54 0 15,-89 17-15,-1-17 16,-34 35-16,-36 0 15,-17 0-15,0 0 16</inkml:trace>
  <inkml:trace contextRef="#ctx0" brushRef="#br1" timeOffset="-202688.753">26282 6068 0,'0'0'0,"0"17"15,-18 1-15,-17 17 0,-53 36 16,35-36 0,18 18-16,-54 53 15,54-71-15,35 0 0,0 1 16,0-1-16,18-17 0,70 17 15,-35-35-15,106 0 16,-71 0 0,-18 0-16,1-18 0,52 18 15,-105 0-15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5:34:26.18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3104 15293 0,'-17'0'0,"-1"-18"16,1 18-1,-19 0 1,1 0-16,17 0 15,36 0 17,53 0-17,-19 0-15,107 0 16,-53 0-16,0 0 16,17 0-16,124 0 15,-106 0-15,124 18 16,-124 0-16,124 17 15,-142-35-15,89 35 16,-124-35-16,53 0 16,-88 18-16,-18-18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5:36:37.01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14041 13600 0,'0'-18'15,"-18"18"1,18 18 93,0-1-93,0 1 0,0 0-1,0-1 1,0 1-16,0-1 15,18 1-15,-18 17 16,0 1-16,0 17 16,0-36-16,17 71 15,-17-52-15,0 52 16,0-35-16,18 35 16,-18-35-16,0 0 15,0 0-15,17 0 0,-17 0 16,0-1-16,0 72 15,18-71-15,-18 17 16,0 54-16,0-54 16,0-17-16,0 18 0,0-1 15,18 54-15,-18-54 16,0 54-16,0-53 16,17-19-16,-17 19 15,0-18-15,0 70 16,0-52-16,0-18 15,18 0-15,-18 0 0,0 35 16,0-53-16,0 36 16,0-54-16,18 36 15,-18-35-15,0 0 16,17-1-16,-17 1 16,0-1-16,0-34 31</inkml:trace>
  <inkml:trace contextRef="#ctx0" brushRef="#br0" timeOffset="3185.953">14058 13617 0,'0'-17'31,"0"34"63,0 1-78,0 0-1,18-1 1,-18 18-16,0-17 16,0 35-1,0-18-15,0-17 0,0 17 16,0 0-16,0 36 16,0-36-16,0 53 15,0-35-15,0 36 16,0-36-16,0 52 15,0-52-15,0 35 16,0-35-16,0 0 16,0 53-16,0-35 15,0 35-15,0-54 16,-18 1-16,18 0 0,0 53 16,0-53-16,0 53 15,0-71 1,-17 71-16,17-71 15,0 71-15,0-71 16,17 54-16,-17-54 16,0 35-1,0-34-15,0 34 16,0-17-16,0 18 16,0-18-16,-17 17 15,17-35-15,0 1 16,0-1-16,-18-17 0,18 35 15,0-36-15,0 36 16,0-35-16,0-1 16,0 1-16,0 0 15,0-1-15,0 1 16,0 0-16,0-1 16,0 1-1,0-36 32,0 1-31,18 17-16,-18-36 15,0-17 1,0 36-16,17-19 16,-17 1-16,0 0 0,0-18 15,0 18-15,0-18 16,0 18-16,0-1 0,18-34 15,-18 34 1,0-69-16,0-1 16,-18 35-16,18 1 15,-17-1-15,17 18 0,-18-70 16,18 52-16,0-52 16,0 70-1,0-88-15,0 52 16,0 19-16,-18-18 0,18-18 15,-17-88-15,-1 106 16,0-53-16,18 88 16,0 0-1,0 0-15,0 17 0,0-16 0,0-1 16,0 0-16,0-53 16,0 53-16,0-53 15,0 53-15,0 18 16,0 0-16,0 17 0,0 0 15,0 1-15,0 34 32,0 1-17,0 17-15,18-17 0,-18 35 16,35 53 0,-35-36-16,18 1 0,-18-1 15,18 36-15,-18-18 0,0 18 16,0 18-16,0 17 0,0 0 15,0 0-15,0-17 0,0 17 16,0 123-16,0-140 16,0 87-1,0-105-15,17-18 16,-17 1-16,18 52 0,-18-88 16,0 0-16,0 52 15,0-69-15,0 17 16,-18-18-16,18 0 0,0 0 15,-17 36-15,17-53 16,-18-18-16,18-18 31,-18-53-31</inkml:trace>
  <inkml:trace contextRef="#ctx0" brushRef="#br0" timeOffset="10543.139">4727 6403 0,'0'-18'0,"0"1"16,0-1-16,0 0 16,-17 1-16,-1-1 15,0 18 1,1 0-16,-1 0 0,0 18 0,1 17 16,-1 0-16,-17 53 15,35-35-15,0 0 16,0 0-16,17 18 0,1-18 15,17 0-15,1 0 0,17-18 16,35 0-16,-35-17 16,53-54-16,-71 19 15,53-71 1,-70 35-16,17-71 16,-35 54-16,-35-19 15,-1 37-15,-69-19 16,52 36-16,-71-1 15,71 36-15,-35-17 16,53 17-16,-1 17 16,19 1-16</inkml:trace>
  <inkml:trace contextRef="#ctx0" brushRef="#br0" timeOffset="11167.179">7285 6244 0,'-53'53'16,"18"-18"-16,17 18 15,18 0-15,-18 0 0,18 0 16,0 18-16,18-36 15,53 53-15,-18-53 16,-18-17-16,18 0 0,17-18 16,-17 0-16,71-18 15,-89-17-15,18-1 0,-18-16 16,0-54-16,-35 53 16,-17 17-16,-54-69 15,1 69-15,-71-52 16,52 71-16,-69 17 15,105 0-15,-36 35 16,54-18-16,35 1 16,0 0-16</inkml:trace>
  <inkml:trace contextRef="#ctx0" brushRef="#br0" timeOffset="11945.324">10901 6526 0,'-18'-17'15,"36"34"-15,-36-52 0,1 35 16,17-18-16,-18 18 0,0-17 16,-17 17-16,17 0 15,1 17-15,-1 1 0,-35 53 16,36-18-16,-1 0 15,0 70 1,18-52-16,36 52 16,-1-70-16,0-18 0,18 0 15,70 1 1,-52-36-16,-18-18 0,18-17 16,52-36-16,-70 18 15,0-70-15,-36 70 16,-34-70-16,-18 70 15,-54-71-15,19 71 16,-1 18-16,1 0 16,-1 17-16,18 0 0,-17 1 15,34 17-15,-34 17 16,52 1-16</inkml:trace>
  <inkml:trace contextRef="#ctx0" brushRef="#br0" timeOffset="13468.581">13300 8661 0,'0'35'16,"0"0"-16,17 71 15,1-18-15,17 106 16,-17-88-16,-18 0 16,18 17-16,-1 36 15,1-88-15,-1-18 16,-17-18-16,18 0 0,0-17 16,-18-53-1</inkml:trace>
  <inkml:trace contextRef="#ctx0" brushRef="#br0" timeOffset="13902.492">13282 8696 0,'35'0'0,"-70"0"0,106 0 16,17 18-1,-18-18-15,1 0 0,17 0 16,0 17-16,124-17 16,-124 0-16,89 36 15,-89-1-15,53 35 16,-88-34-16,35 69 16,-53-34-16,18 70 15,-53-70-15,35 70 16,-35-71-16,18-17 15,-18 0-15,18 0 0,-18-18 16,0 36-16,0-53 16,-18-1-16,-17 1 15,-36-18 1,18 0-16,0 0 0,-105-18 16,87 18-16,-105 18 15,105-18-15,-70 18 16,88-1-1,0-17-15,36 0 16,17-17 0</inkml:trace>
  <inkml:trace contextRef="#ctx0" brushRef="#br0" timeOffset="14397.864">13829 8061 0,'0'-18'0,"0"36"0,0-53 15,0 52 1,0 1-16,0 17 16,0 1-16,0 16 15,0 1-15,18 53 16,-1-53-16,1 35 16,-18-35-16,17-17 0,1-19 15,0 36-15,-18-35 16,17-18-1,-17-18-15,0-17 16</inkml:trace>
  <inkml:trace contextRef="#ctx0" brushRef="#br0" timeOffset="14683.143">13600 8237 0,'35'-17'0,"53"-36"15,0-18 1,-52 36-16,34-36 16,-35 36-1,-17 18-15,0-19 0,-1 1 16,1 17-16,-18 1 16,18 17-1,-18 17 1,0 19-16,35 34 15,-18-35-15,19 36 16,-19-36-16,19 1 16,-19-1-16,1-18 15,0 1-15</inkml:trace>
  <inkml:trace contextRef="#ctx0" brushRef="#br0" timeOffset="15226.052">13899 6156 0,'0'0'0,"-17"0"16,17 18-16,0 52 16,0-17-1,0 0-15,0 18 0,0 70 16,17-88-16,1 70 16,0-70-16,-1-18 15,1 1-15</inkml:trace>
  <inkml:trace contextRef="#ctx0" brushRef="#br0" timeOffset="15955.551">14834 9155 0,'0'17'31,"18"-17"-15,0 0-16,17 18 0,71 0 15,-53-18-15,105 17 16,-87-17-16,-1 0 16,1 0-16,0 0 0,-1 0 15,-17 0-15,-18-17 0,1 17 16,-1-18-16,-35 0 16</inkml:trace>
  <inkml:trace contextRef="#ctx0" brushRef="#br0" timeOffset="16172.124">15522 9049 0,'18'0'32,"52"17"-32,-34-17 15,70 0-15,-71 18 16,18-18-16,35 35 16,-70-17-16,-1 35 15,-17-35-15,-53 52 16,36-35-16,-72 36 15,37-36-15,16 0 16,1-17-16,-18 17 16,53-17-16</inkml:trace>
  <inkml:trace contextRef="#ctx0" brushRef="#br0" timeOffset="16668.444">16334 8855 0,'0'17'16,"0"19"-16,0 17 16,0 17-16,17 1 15,-17-1-15,18 89 16,0-71-16,-1 18 15,1-71-15,17 18 16,-35-35-16,18-18 16,-1 0-16,-17-18 0</inkml:trace>
  <inkml:trace contextRef="#ctx0" brushRef="#br0" timeOffset="17050.459">16245 9066 0,'36'-17'16,"-72"34"-16,89-34 0,36 17 16,-37-18-16,19 18 15,17-18-15,0 1 0,18 17 16,106-18-16,-106 1 16,70 34-1,-88 1-15,-17-1 16,-1 19-16,1 52 0,-36-53 15,1 89-15,-36-54 16,0 54-16,-18-71 16,18 0-16,-35 35 15,17-53-15,-17 0 16,17-17-16,-17 0 16,17-18-16,-70-18 15,35 18-15,-70-18 16,52 1-1,-88-1-15,89 18 16,17 0-16,0 0 0,18 0 16,-1 18-16</inkml:trace>
  <inkml:trace contextRef="#ctx0" brushRef="#br0" timeOffset="17866.682">16898 8273 0,'0'70'16,"18"-35"-16,-18 18 0,17 36 15,1-36-15,0 52 16,-1-69 0,-17-1-16,0 0 15,18-35-15</inkml:trace>
  <inkml:trace contextRef="#ctx0" brushRef="#br0" timeOffset="18124.489">16686 8290 0,'0'-70'16,"0"140"-16,0-158 0,18 53 0,0 0 15,17-18-15,0 17 16,1 1-16,-19 35 16,18 0-16,-17 18 15,0 17 1,-1-17 0,1 17-16,0-17 0,35 34 15,-18-34-15,35 17 16,-34-17-16,-1-18 15</inkml:trace>
  <inkml:trace contextRef="#ctx0" brushRef="#br0" timeOffset="18535.778">17762 9225 0,'-17'0'0,"34"0"0,-17 0 15,18 0 1,70 18-16,-17-18 16,-1 0-16,107 0 15,-71 0-15,-18-18 16,88-17-16,-105 35 15,35-35-15,-71 35 16,0-18-16,-35 0 16</inkml:trace>
  <inkml:trace contextRef="#ctx0" brushRef="#br0" timeOffset="18740.822">18521 9031 0,'0'0'0,"17"0"0,72-18 16,-36 18-16,70 18 15,-70-18 1,88 35-16,-88-17 16,0 17-16,-35 1 15,-18-19-15,-18 19 0,-35 16 16,18-34-16,-18 0 16,18-1-16,-1 1 0,-17 0 15,36-18 1</inkml:trace>
  <inkml:trace contextRef="#ctx0" brushRef="#br0" timeOffset="19363.707">19350 8925 0,'18'53'16,"17"71"-16,-18-54 16,1 1-1,0-18-15,-1 17 0,36 36 16,-53-71-16,36 18 16,-19-53-16,1 0 15,-1-17-15,-17-54 16</inkml:trace>
  <inkml:trace contextRef="#ctx0" brushRef="#br0" timeOffset="19696.593">19385 8890 0,'71'0'0,"-142"0"16,195-18-16,17 18 15,-53 0-15,106 0 16,-88-17-16,0 17 0,88 0 15,-106 17-15,53 36 16,-88-17-16,-18 16 16,-17-16-16,-1 34 15,1 36-15,-18-35 16,-18-18-16,-17 35 16,18-53-16,-36 18 15,17-35-15,1-1 16,-18 1-16,0-18 0,0 0 0,-70-18 15,70 1 1,-71-1-16,89 18 16,-18-18-16,0 1 15,53-1-15,0 0 16,36 1-16</inkml:trace>
  <inkml:trace contextRef="#ctx0" brushRef="#br0" timeOffset="20080.829">22084 9084 0,'0'0'16,"18"0"-16,-1 0 15,1 0-15,17-18 0,0 18 16,-17 0-16,53 0 16</inkml:trace>
  <inkml:trace contextRef="#ctx0" brushRef="#br0" timeOffset="20203.152">22719 9119 0,'18'0'16,"-1"-17"-16,1 17 0</inkml:trace>
  <inkml:trace contextRef="#ctx0" brushRef="#br0" timeOffset="20343.025">23160 9119 0,'18'0'16,"-1"0"-16,1 0 16,-1 0-16,1-17 15</inkml:trace>
  <inkml:trace contextRef="#ctx0" brushRef="#br0" timeOffset="20464.347">23513 9102 0,'0'0'0,"17"-36"16,1 19-16</inkml:trace>
  <inkml:trace contextRef="#ctx0" brushRef="#br0" timeOffset="20871.073">23460 7691 0,'35'88'15,"0"71"1,-17-71-16,0 0 0,34 106 16,-16-88-16,-19-18 15,36 35 1,0-70-1</inkml:trace>
  <inkml:trace contextRef="#ctx0" brushRef="#br0" timeOffset="21159.15">23125 7885 0,'0'0'0,"17"-18"16,19 18-16,16-35 16,54-18-16,-35 17 15,52-34-15,-52 35 16,-18-1-16,0 1 16,-18 17-16,0 18 0,1 18 15,-36 0-15,35 88 16,-35-36-16,35 18 15,-17-17-15,17-1 0,0 1 16,1 0-16,16-19 0,-16 1 16</inkml:trace>
  <inkml:trace contextRef="#ctx0" brushRef="#br0" timeOffset="26114.73">26158 13423 0,'0'18'203,"0"-1"-172,0 1 219,0 0-234,0-1-1,0 1-15,0 0 16,0-1-16,0 1 0,0 35 15,18-35-15,-18 34 16,0-16-16,0 17 16,-18 0-16,18 35 15,0-35-15,0 70 16,0-70-16,0 18 16,0 87-16,0-69 15,-17-1-15,17 106 16,0-18-1,0-70-15,0 70 16,0-87-16,0-1 0,0 0 16,17 0-16,-17 0 0,0-17 15,18 88 1,-18-71-16,18 35 16,-18-70-16,0 0 0,0 0 15,0-18-15,17 18 0,-17-35 16,0 52-16,0-52 15,0 0 1,-17-18 15,17-18-15,0 0 0,0 1-1,0-1-15,-18 1 16</inkml:trace>
  <inkml:trace contextRef="#ctx0" brushRef="#br0" timeOffset="27772.127">25418 7638 0,'0'17'0,"0"1"16,0 0-16,0 34 15,0-16-15,17 87 16,-17-70-16,18 53 16,0-53-16,-18-18 15,17 0-15,-17 1 0,0-19 16,18 19-16,-18-19 0,17-34 31,-17-1-31</inkml:trace>
  <inkml:trace contextRef="#ctx0" brushRef="#br0" timeOffset="28044.328">25153 7867 0,'0'0'15,"-18"-18"-15,18 1 0,18-19 16,-18 1-16,53-18 16,-35 18-1,17 17-15,-17-17 0,17-18 16,-18 35-16,1 1 16,0 17-16,-1-18 0,1 18 15,0 35 1,-1-17-16,19 35 15,-19-18-15,18 1 16,1-19-16,17 1 16,-36-18-16</inkml:trace>
  <inkml:trace contextRef="#ctx0" brushRef="#br0" timeOffset="28751.958">26917 7620 0,'0'18'0,"0"17"16,0 0-16,18 71 15,-18-53-15,17 0 16,-17 17-16,36 36 16,-19-53-16,1-18 15,-18 1-15,17-1 0,1-17 0,0-1 16</inkml:trace>
  <inkml:trace contextRef="#ctx0" brushRef="#br0" timeOffset="29051.254">26635 7832 0,'0'-18'0,"0"36"0,17-54 15,36-34-15,-17 35 16,52-36 0,-53 36-16,36-36 15,-36 36-15,-17 0 16,-1 17-16,1 0 0,-1 1 16,-17 34-1,18 54 1,0-18-16,35 53 15,-18-53-15,35 17 16,-52-35-16,17-17 0,-17 0 16,17 17-1</inkml:trace>
  <inkml:trace contextRef="#ctx0" brushRef="#br0" timeOffset="29751.935">26952 6068 0,'0'35'47,"0"36"-31,0-18-16,0-1 0,36 72 15,-36-71-15,35 35 16,-35-35-16,17-18 16,1 18-1,0-35-15,-18-1 0,17 1 16</inkml:trace>
  <inkml:trace contextRef="#ctx0" brushRef="#br0" timeOffset="30547.611">24994 6262 0,'-35'17'15,"17"19"-15,1-19 16,-1 89-1,18-53-15,35 71 16,-17-54-16,35-17 0,0-18 16,0 1-16,88-19 15,-71-17-15,72-35 16,-90 0-16,37-53 16,-72 35-16,-34-53 15,-1 70-15,-70-69 16,17 52-16,-70-35 15,71 52-15,-89 1 16,106 35-16,-53 0 16,53 35-1</inkml:trace>
  <inkml:trace contextRef="#ctx0" brushRef="#br0" timeOffset="31133.5">23089 6403 0,'-53'0'16,"106"0"-16,-123 35 0,17 36 16,53-18-16,0 0 0,0 0 15,53 52-15,-18-69 16,18-1-16,18-17 0,52-1 15,-52-17-15,52-53 16,-70 18 0,17-71-16,-52 53 15,-36-53-15,-17 53 16,-71-70-16,36 70 16,-89-17-1,89 52-15,-54 18 16,89 0-16,-18 70 15,53-34-15</inkml:trace>
  <inkml:trace contextRef="#ctx0" brushRef="#br0" timeOffset="32209.211">21555 7761 0,'0'35'15,"0"1"-15,0 17 0,0 17 16,35 71-16,-17-88 16,-1 18-16,19 17 15,-19-53-15,1 18 16,-1-53-16,1 0 16</inkml:trace>
  <inkml:trace contextRef="#ctx0" brushRef="#br0" timeOffset="32510.512">21255 8043 0,'0'0'16,"-18"-17"-16,18-1 0,18 0 0,0-17 15,17 0 1,-18 0-16,19 17 0,-19 0 15,1 1-15,17-19 16,-17 36-16,0 0 16,-1 0-16,1 18 15,17 35 1,-17-18-16,35 1 16,-18-1-16,-17-18 0,17-17 15,0 18-15,-17-18 16,17-18-16,-17 18 15,-18-17-15</inkml:trace>
  <inkml:trace contextRef="#ctx0" brushRef="#br0" timeOffset="32934.08">21220 6632 0,'0'0'0,"0"-17"15,0-1-15,-18 18 16,0 18-16,1 52 15,17-35 1,0 71-16,0-53 16,35 53-16,0-88 15,-17 17-15,17-17 0,53-18 16,-35-18-16,35-35 16,-52 18-1,17-71-15,-53 53 16,-18-53-16,-17 71 15,-53-71-15,17 71 16,-52-18-16,70 53 16,0 0-16,0 53 15,53-36-15</inkml:trace>
  <inkml:trace contextRef="#ctx0" brushRef="#br0" timeOffset="34872.975">28522 7514 0,'0'-17'16,"18"17"-1,-18-18-15,0 36 16,0-1-16,17 54 16,1-18-1,0 17-15,-18 1 0,17-1 16,1-17-16,17 71 16,-17-89-16,17 36 15,-17-54-15,-1 1 16,1-36-16</inkml:trace>
  <inkml:trace contextRef="#ctx0" brushRef="#br0" timeOffset="35168.259">28310 7779 0,'-17'-18'16,"34"36"-16,-34-54 15,34 19-15,36-36 16,-35 18-16,17-1 16,-17 1-16,0 17 0,-1-17 15,1-18 1,-1 36-16,-17-1 16,18 0-16,0 18 15,-1 18 1,1 0-16,35 17 15,-18-17-15,36 17 16,-18-35-16,17 17 16,-34-17-16</inkml:trace>
  <inkml:trace contextRef="#ctx0" brushRef="#br0" timeOffset="36603.854">20937 9190 0,'18'-18'16,"0"18"-16,17 0 15,-17 0-15,70 0 16,-53 0-16,18 0 16,-18 0-16,1 0 0,52-17 15,-71 17-15</inkml:trace>
  <inkml:trace contextRef="#ctx0" brushRef="#br0" timeOffset="36838.98">21167 8855 0,'0'17'16,"0"-34"-16,53 52 0,-18 0 15,53 1-15,-53-1 16,36 35-16,-53-34 15,17 52-15,-35-35 16,0-18-16,-18 18 16,1-18-16,-1-17 15,0-18 1,18-18-16,18-52 16</inkml:trace>
  <inkml:trace contextRef="#ctx0" brushRef="#br0" timeOffset="37349.182">21519 8714 0,'18'105'16,"-36"-210"-16,71 281 0,-35-123 0,17 70 15,-17-52-15,0 0 16,-1-19-16,1 1 15,-1-17-15,1-19 0,0 1 16,-1-18-16,19-18 16,-36 1-16,0-54 15,0 36-15,0 0 0,-36-36 16,19 18-16,-19-35 16,19 35-16,-36-35 15,53 70-15,0-17 16,18 17-1,-1 1-15,36 17 16,0 0-16,53 0 16,-36 17-16,-17-17 0,106 18 15,-106-1-15,70 36 16,-52 0 0,0 35-16,-36-35 15,-17 0-15,-1 0 16,-17 0-16,0 0 0,-17 0 0,-19 18 15,19-36-15,-19-18 16,-34 1 0,17-18-16,18 0 0,-1 0 15,-17 0-15,18-18 0,0 18 16,17-17-16,-17-1 0,17 1 16,18-19-16,0-17 15</inkml:trace>
  <inkml:trace contextRef="#ctx0" brushRef="#br0" timeOffset="38115.298">23601 8714 0,'0'17'15,"0"1"-15,0 70 16,0-35-16,17 70 15,1-70-15,0 53 16,-1-70-16,1 16 16,0-16-16,-1-1 15,1-17-15,-36-36 16,-17-17 0,17-1-16,18 1 15,-17 0-15,-1 0 0,-17-54 16,17 19-16,1-36 15,17 71-15,17-36 16,18 54-16,1-1 16,-1 18-16,18 0 0,53 0 15,-36 18-15,54 17 16,-54-18 0,1 1-16,-18 17 0,0 1 15,35 52-15,-53-35 16,18 53-16,-35-36 15,-18-17-15,17 0 16,-17 0-16,-17 35 16,-1-70-16,-35 35 15,18-36-15,0-17 16,-18 0-16,0 0 0,-53-17 16,53-1-16,-35-17 15,53 17-15,17-17 16,18 0-16</inkml:trace>
  <inkml:trace contextRef="#ctx0" brushRef="#br0" timeOffset="38467.601">25188 8837 0,'71'124'16,"-142"-248"-16,160 300 0,-72-105 0,1-18 0,-18 0 15,17-18-15,1 0 16,0 1-16,-1-19 0,1-17 16,0-17-1</inkml:trace>
  <inkml:trace contextRef="#ctx0" brushRef="#br0" timeOffset="38799.484">25206 8625 0,'0'0'16,"35"-17"-16,1 17 0,52 0 16,-35 0-1,17 17-15,71 1 16,-52 0-16,69-1 15,-87 1-15,35 53 16,-71-19-16,18 1 0,-36 0 16,19 88-1,-36-88-15,0 88 16,0-88-16,-18 0 0,18 0 16,-18-35-16,18 17 0,-17-17 15,-36-1-15,18 1 16,-36-36-1,36 1-15,-36-19 16,36 19-16,-18-18 16,18 17-16,17 0 15</inkml:trace>
  <inkml:trace contextRef="#ctx0" brushRef="#br0" timeOffset="39146.454">26705 8890 0,'18'88'16,"-36"-176"-16,36 211 0,0-52 15,-18-53-15,35-18 16,-18 0-16,1-18 0,17-35 15,-35 18 1</inkml:trace>
  <inkml:trace contextRef="#ctx0" brushRef="#br0" timeOffset="39456.409">26723 8555 0,'0'-18'15,"0"36"-15,18-53 0,52 17 16,-17 18-16,71-18 15,-54 18-15,18 0 16,-17-17-16,88 34 16,-89 1-16,-17 17 0,35 53 15,-52-35-15,16 71 16,-16-36-16,-1 53 16,-17-70-1,-1 52-15,-17-88 16,18 54-16,-18-54 15,-18-17-15,1-1 16,-19 1-16,-34-36 16,17 18-16,0-17 15,-71-19-15,54 36 16,-1-17-16,1 17 0,-1-18 16</inkml:trace>
  <inkml:trace contextRef="#ctx0" brushRef="#br0" timeOffset="39656.944">26335 8996 0,'35'-35'16,"-70"70"-16,88-88 0,-18 53 16</inkml:trace>
  <inkml:trace contextRef="#ctx0" brushRef="#br0" timeOffset="40279.947">28522 8573 0,'0'35'0,"18"71"16,-18-36-16,0-17 0,17 18 15,-17-1-15,18-35 16,0 18-16,-1 0 15,1-35-15,-18 0 16,18-18-16,-18-18 16</inkml:trace>
  <inkml:trace contextRef="#ctx0" brushRef="#br0" timeOffset="40629.672">28628 8449 0,'70'-53'16,"-140"106"-16,176-124 0,-53 54 0,-18 17 16,18-18-16,0 1 0,17 17 15,-17 0-15,35 17 16,-70 1-16,17 17 16,-17 0-16,0 18 0,17 53 15,-35-35-15,35 70 16,-17-71-16,35 54 15,-36-71-15,36 35 16,-35-53-16,17 18 16,-35-35-16,-17-1 31,-19-17-31,1-17 16,0-1-16,-18 1 0,0-1 0,0 18 15,-106-35-15,89 35 16,-107-18-16</inkml:trace>
  <inkml:trace contextRef="#ctx0" brushRef="#br0" timeOffset="40829.704">27905 8908 0,'0'-18'16,"17"18"-16,19-18 15,-1 18-15,18-17 16,-18-1-16,-17 18 16</inkml:trace>
  <inkml:trace contextRef="#ctx0" brushRef="#br0" timeOffset="41008.424">28222 8767 0,'18'0'15,"35"17"-15,-36 1 16,54 17-16,-53-17 16,-1-1-1,-17 1-15,18 0 0,-18 17 0,0-17 16,-18-1-16,-17 18 15,17-17-15</inkml:trace>
  <inkml:trace contextRef="#ctx0" brushRef="#br0" timeOffset="58503.782">13882 5062 0,'0'0'16,"-18"0"-16,18-17 31,18-54-16,-18 18-15,17-17 0,19-71 16,-36 70-16,17-70 16,-17 53-16,0-36 15,-17 71-15,-1-17 16,18 52 0,-18 1-16,18-1 0,0 36 31,0-1-31,0 36 15</inkml:trace>
  <inkml:trace contextRef="#ctx0" brushRef="#br0" timeOffset="58859.739">13529 4798 0,'0'0'0,"-18"0"0,18 17 16,18 1 0,0 17-1,-1-17-15,19 17 16,-19 1-16,-17-19 15,18 1-15,-18-1 0,18-17 16,-18 18-16,17-18 16,1 0-16,-1-18 0,1 1 0,17-18 15,18-18-15,35-36 16,-52 37-16,-1-1 0,0 0 16,-17 35-16,-18 0 15,-18 36 1</inkml:trace>
  <inkml:trace contextRef="#ctx0" brushRef="#br0" timeOffset="60506.075">13547 4727 0,'0'-17'0,"0"34"79,35 1-64,-35 0-15,35-1 16,-17 1-16,0-1 15,-18 1-15,35 17 16,-35-17-16,0 17 16,0-17-16,17 0 15,-17-1-15,0 1 16,18-18 15,0-18-31,-1 1 16,1-1-16,0-17 0,17 17 15,35-53-15,-17 36 16,53-53-16,-71 53 16,54-18-1,-54 17-15,0 19 0,18-18 16,-35 35-16,-18-18 16,0 36-1,-18-1 1,18 1-16,-17-18 15</inkml:trace>
  <inkml:trace contextRef="#ctx0" brushRef="#br0" timeOffset="62324.393">16087 6121 0,'0'0'0,"0"-18"0,0 36 31,0 17-16,0 0-15,17 36 0,-17-1 0,18 1 16,-18-1-16,18 54 16,-1-71-16,-17-18 0,18 0 15,0-17-15,-1-18 16,1 0-16</inkml:trace>
  <inkml:trace contextRef="#ctx0" brushRef="#br0" timeOffset="62974.624">17216 6015 0,'0'18'31,"17"52"-31,-17-17 15,18 0-15,-18 17 16,0 1-16,0-18 16,0 0-16,0 53 0,0-71 15,0 0-15,17-17 0,-17 0 16,18-1-16,0-34 16,17 17-16,-17-36 15,-1 1-15</inkml:trace>
  <inkml:trace contextRef="#ctx0" brushRef="#br0" timeOffset="63253.365">17939 6050 0,'0'0'15,"0"18"1,0 35 0,0 0-16,17 35 15,-17-35-15,0 53 16,0-71-16,18 35 16,-18-52-16,18 17 15,-1-17-15,1-18 16,0 0-16,-1 0 15</inkml:trace>
  <inkml:trace contextRef="#ctx0" brushRef="#br0" timeOffset="64982.763">13582 5556 0,'-18'0'0,"18"-17"15,0-1 1,-17 18-16,17-18 16,0 1-1,17 17 1,1 0-16,0 0 15,-1 0-15,1 0 0,35-18 16,-18 0-16,71 18 16,0-17-1,-36 17-15,89-18 16,-71 18-16,18 0 0,-18 0 16,18 0-16,123-17 15,-140-1-15,16 0 0,-16 1 16,-1-1-16,53-53 15,-88 36-15,-18 0 0,36-36 16,-36 36-16,-35-18 16,18 18-16,-18 0 15,0-1-15,0-52 16,-18 53-16,18-18 16,-18 0-16,18 35 15,0 1 1,-17 17-16,17 17 15,0 19-15,0-1 16,17 71 0,1-53-16,0 17 15,-1-35-15,19 36 16,-19-53-16,18 17 16,-17-17-16,17-1 15,-35 1-15,53-18 16,-35 0-16,35 17 15,-36-17 1,54 0-16,-36 0 16,1-17-16,52-1 15,35 1-15,-52 17 16,-1-18-16,1 18 0,70-18 16,-70 18-16,52-17 15,-35 17-15,53-18 16,-70 18-1,-1 0-15,1 0 16,-18 0-16,17 0 0,36 0 16,-53 0-16,0 0 0,0 0 15,-18 0-15,36 0 16,-36 0-16,0 0 16,36 0-16,-36 0 15,1 0-15,34 0 16,-17 0-1,-18 0-15,-17 18 0,35-18 16,-18 17-16,0-17 16,-17 18-16,0 0 15,-1-1 1,1 1-16,0-1 0,-1 1 16,1 0-16,0 17 0,-1-17 15,1-1 1,-1 1-16,1-18 15,-18 18-15,0-1 32,0 1-17,0 0 1,18-1-16,-18 1 16,0-1-16,0 1 15,-18-18-15</inkml:trace>
  <inkml:trace contextRef="#ctx0" brushRef="#br0" timeOffset="65532.827">13423 5503 0,'-35'18'16,"17"0"-16,1 52 15,-1-35-15,18 1 0,18 34 16,-1-34-16,19-1 16</inkml:trace>
  <inkml:trace contextRef="#ctx0" brushRef="#br0" timeOffset="67044.697">19279 6191 0,'0'0'0,"-17"0"0,-1 0 15,0 0-15,18 18 0,-35 35 16,35 0-16,0 53 15,0-54-15,35 37 16,-17-54-16,53 18 16,-54-35-16,54-18 15,-54-18-15,19-17 16,-1-54-16,-17 36 16,-1 1-16,-17-1 0,-35-36 15,0 54-15,-36-35 16,36 52-1,-18 0-15,-18 18 16,54 0-16,-1 18 0,18 35 16,35-35-16</inkml:trace>
  <inkml:trace contextRef="#ctx0" brushRef="#br0" timeOffset="67384.601">19985 6244 0,'-18'35'15,"1"1"-15,-1 34 16,18-17-16,18 35 15,-18-35-15,35-17 16,-17-1-16,17-17 0,0-1 16,36-17-16,-36 0 15,35-53 1,-52 18-16,0 0 16,-18-1-16,0-17 0,0 18 15,-36 0-15,1-18 0,-71 0 16,36 35-16,-1 18 15,18 0-15,-17 36 0</inkml:trace>
  <inkml:trace contextRef="#ctx0" brushRef="#br0" timeOffset="68869.701">28293 6050 0,'-18'-17'15,"18"34"1,0 18 0,-17 18-16,17 0 15,-18 88-15,18-88 16,18 18-16,-18-18 0,17 35 16,1-53-1,-1-17-15,1 0 0,0-1 0,17-17 16,-17 0-1</inkml:trace>
  <inkml:trace contextRef="#ctx0" brushRef="#br0" timeOffset="69175.623">29351 6138 0,'0'53'16,"0"-17"-16,-18 52 15,18-35-15,0 52 16,0-69-16,0 52 15,18-35-15,0 0 16,-18-18-16,17 0 16,1-35-16,0 0 15</inkml:trace>
  <inkml:trace contextRef="#ctx0" brushRef="#br0" timeOffset="69408.744">30110 6209 0,'17'70'16,"-34"-140"-16,34 176 0,1-53 15,-18-18-15,0 18 0,0 53 16,0-53-16,18 35 15,-1-53-15,1 0 16,-1-17-16,1 0 0,0-18 16</inkml:trace>
  <inkml:trace contextRef="#ctx0" brushRef="#br0" timeOffset="70426.601">31574 6279 0,'-18'-17'15,"-17"17"-15,17 17 16,-17 36-16,17-35 15,1 53 1,17-36-16,35 18 16,-18-36-16,19 1 15,-1-18-15,0 18 0,53-36 16,-35 0-16,0-35 16,-35 36-16,0-18 15,-18-1-15,0 19 0,-53-54 16,17 53-16,-52-17 15,35 18-15,-17 17 16,34 0-16,1 35 16,35-18-16,18 1 15</inkml:trace>
  <inkml:trace contextRef="#ctx0" brushRef="#br0" timeOffset="70744.557">32279 6332 0,'-35'0'0,"70"0"0,-88 18 16,36 0-16,-1-1 0,18 19 16,0-19-16,18 36 15,-1-35-15,19-1 16,-1-17-16,0 18 0,36-18 15,-36 0-15,18-35 16,-36 17-16,1 0 16,-18 1-16,0-18 15,-35-18-15,0 17 16,-36-17-16,18 18 16,-17 18-16,34 17 15,1 17 1,17 1-16,18-1 0</inkml:trace>
  <inkml:trace contextRef="#ctx0" brushRef="#br0" timeOffset="71049.416">32879 6403 0,'-18'0'15,"18"35"1,-17-17 0,34 52-16,1-34 15,0-19-15,34 36 16,-16-35-16,-19 0 0,72-18 16,-54 0-16,35-36 15,-52 19-15,0-54 16,-18 36-16,-36-36 15,1 18 1,-71-17-16,53 34 16,-70 1-16,70 18 15</inkml:trace>
  <inkml:trace contextRef="#ctx0" brushRef="#br0" timeOffset="71816.216">30815 6315 0,'-35'35'16,"0"-17"-16,17-1 0,0 54 15,18-36-15,18 0 16,17 36-16,1-53 16,16 35-16,1-53 15,18 0 1,-1-36-16,-34 19 15,-19-19-15,1-34 16,-36 34-16,1-34 16,-19 35-16,-16-18 15,16 17-15,19 36 16,-19-17-16</inkml:trace>
  <inkml:trace contextRef="#ctx0" brushRef="#br0" timeOffset="85387.387">8749 16034 0,'0'17'31,"0"1"-15,0 0-16,0-1 0,0 1 16,18 17-16,-18 1 15,17-1 1,-17-18-16,18 1 16,-18 0-16,17 17 15,-17-17-15,18-18 16,-18 17-1,18-17-15,-18 18 16,17-18-16,1 0 16,0 0-1,-1 0 1,1 0-16,17 0 16,-17 0-16,-1 0 0,1 0 15,35 0 1,0 0-16,-18 0 15,18 0 1,-35 0-16,17 0 0,-17 0 0,17 0 16,18 0-16,-18 0 15,18 0 1,-18 18-16,1-18 16,-1 0-16,0 0 0,36 0 15,-18 0-15,35 0 16,-35 0-16,53 0 15,-36 0-15,54-18 16,-54 18-16,54 0 16,-36 0-16,53-18 15,-53 18-15,-17-17 16,-1 17-16,18-18 0,71 0 16,-71 18-16,71 0 15,-88-17 1,70 17-16,-53 0 15,53-18-15,-70 18 16,52 0-16,-52 0 16,-18 0-16,0 0 15,17 0-15,36 0 16,-53 0-16,70 0 16,-17 0-16,-35 0 15,35 0-15,-36 0 16,-17 0-16,0 0 0,-18 0 15,18 0-15,-18 0 16,54 18-16,-54-18 16,18 0-16,-18 0 15,0 0-15,-17 0 0,35 17 16,-35-17-16,17 0 16,-18 0-1,19 0-15,-19 0 16,36-17-16,-35 17 15,0-18-15,-1 18 16,19-18-16,-19 18 16,1 0-1,-1 0 1,1 0-16,0 0 16,-1 0-1,1 0 1,0 0-16,-1 0 15,1 0 1,0 0 93,-18-17-46,-18-1-63,18 1 16,0-19-16,0 19 15,0-36 1,0 17-16,18 19 0,-18-1 15,0 0-15,-18 18 0</inkml:trace>
  <inkml:trace contextRef="#ctx0" brushRef="#br0" timeOffset="88333.682">14093 16528 0,'18'0'31,"-18"-18"31,0 0-46,0 1-16,0-1 16,0 0-16,0-34 15,0 34-15,18-17 16,-18 17-16,0 0 0,0 1 16,0-1-1,0-17-15,0 17 16,0-17-16,0 17 15,0 1-15,0-36 16,0 35-16,-18 0 0,18-17 16,0 17-16,0 1 0,0-36 15,0 35 1,18-35-16,-18 36 16,17-19-16,-17 1 15,0 18-15,0-1 0,0 0 16,0-35-16,0 18 15,0-18 1,0 18-16,0 17 16,0-17-16,0 0 0,0-1 0,0-34 15,0 35-15,0-36 16,0 36-16,-17-1 16,-1 1-16,18 0 0,-18-18 15,18 18 1,-17-36-16,17 36 15,0-36-15,0 36 16,0-18-16,-18 18 0,18-36 16,0 36-1,-17-36-15,17 36 16,0 0-16,-18 0 0,18-1 16,-18-52-16,18 53 15,-17-53-15,17 35 16,-18 0-16,18 18 0,0-18 15,-18-36 1,18 37-16,0-1 0,-17 0 16,-1-71-16,18 71 15,-18-70-15,1 52 16,-1 1-16,18-1 0,-17-88 16,-1 89-16,18-18 15,0-1-15,-18-87 16,18 88-16,-17-106 15,17 106-15,-18-106 16,0 105-16,18-16 16,-17 16-16,-1-105 15,0 89-15,-17-89 16,35 105-16,-17-16 16,-1 16-16,-17-105 15,17 88-15,0-88 16,-17 0-1,35 89-15,-18-89 16,1 88-16,-1-88 16,18 88-16,-18 18 15,1-18-15,17 0 0,-35-88 16,17 88-16,-17-88 16,35 88-16,-18 18 15,-17-106-15,17 0 16,0 88-16,18 0 15,-17-105-15,-1 105 16,1-123 0,17 123-16,0-124 15,-18 19-15,18 87 16,-18 18-16,18-105 16,-17 105-16,17 0 0,-18-123 15,18 123-15,-18-18 16,18 19-16,0-19 0,-17 18 15,17 1-15,-18-1 16,18 17-16,0 19 16,-18-1-16,18 18 0,0 18 0,-17-18 15,17 36-15,17 34 32,1 19-32</inkml:trace>
  <inkml:trace contextRef="#ctx0" brushRef="#br0" timeOffset="89357.589">13935 6085 0,'0'-17'16,"-18"17"-16,18-18 15,0 1 1,0-1 0,0 0-1,0 36 63,0 52-78,18-34 16,-18 34-16,35 71 16,-35-70-16,35 88 15,-35-106-15,18 17 16,-18-35-16,18 18 0,-18-17 16,17-19-16,-17 1 15,0-36 1,18 1-16,-18-36 15,0 0-15,0 18 0,0-18 16,-18 0-16,18 0 0,-17-53 16,17 35-1,-36-17-15,36 35 16,-17-17-16,-1 52 16,18 0-16,-18 18 15,36 18 1,-18 17-1,0 18-15,0 0 0,18 0 16,-18 88-16,0-70 16,0-18-16,0 17 0,0 36 15,0-71 1,0-17-16,0 0 0,0-1 16,0-34-1,0-1 1</inkml:trace>
  <inkml:trace contextRef="#ctx0" brushRef="#br0" timeOffset="93101.075">19773 16316 0,'18'-18'16,"-18"1"-1,17 34 16,1 1-15,0 17-16,-1 18 16,1-18-16,0-17 15,-18 17-15,17-17 0,-17 17 16,18 1-16,-18-19 16,18 18-1,-1-35-15,-17 18 0,36 0 16,-1-18-16,18 17 15,-18-17-15,0 0 16,1 0-16,-1 0 0,0 0 16,71 18-16,-53-18 15,70 0 1,-70 18-16,18-18 0,88 0 16,-89 0-16,124 0 15,-88 0-15,0 0 16,141 0-16,-124 0 15,1 0-15,17 0 16,-18 0-16,1 0 16,17 0-16,-18 17 0,18-17 0,-17 18 15,140-18-15,-158 0 16,159 0-16,-142 0 16,107 0-1,-124 0-15,-1 0 0,1 0 16,0 0-16,0 0 0,0 0 15,88 0-15,-106 0 16,88 0 0,-88 0-16,-17 0 0,0 0 15,-1 0-15,36 0 16,-53 18-16,35-18 16,-53 0-16,36 0 15,-36-18-15,0 0 16,-17 1-16,-18-19 15,0 19 1,-18-1-16,1-35 16,-18 0-1,17 36-15,0-1 0,1 0 0,-1 1 16,18-1-16,-18 0 16,36 1-1,-18-1-15</inkml:trace>
  <inkml:trace contextRef="#ctx0" brushRef="#br0" timeOffset="95313.131">26158 4692 0,'0'35'15,"0"-70"-15,18 106 0,-18-36 16,0 0-16,0 18 16,0-35-16,0 17 15,0 53 1,0-53-16,0 18 0,18 0 16,-1 53-16,-17-53 15,18 53-15,0-36 16,-1 36-16,-17-35 15,0 52-15,-17-70 16,17 18-16,0-18 16,-18 88-16,18-71 15,-18 71-15,18-70 16,0 70-16,-17-53 16,17-17-16,-18 88 15,0-71-15,18 70 16,-17-87-16,17 88 15,0-89-15,-18 89 16,18-71-16,0 0 16,0 71-16,-17-71 15,17 71 1,-18-71-16,18 89 16,-18-107-16,1 107 15,17-89-15,-18 0 0,18 88 16,0-105-16,-18 17 15,18 0-15,0-17 16,0 17-16,0 71 16,0-71-16,0 71 15,0-71-15,18 71 16,-18-71-16,0-17 0,0 87 16,0-87-16,0-1 15,18 89 1,-18-88-16,0 70 15,0-53-15,0-17 0,0-1 16,0 71-16,17-70 16,-17-1-16,18 1 0,-18 70 15,18-88-15,-18 88 16,0-88 0,0 88-16,0-70 15,17 52-15,-17-52 16,18 52-16,-18-52 15,17 35-15,-17-36 16,18 54 0,0-72-16,-18 72 15,0-71-15,17 70 16,-17-70-16,0 71 16,0-71-16,18 0 15,-18-1-15,0 19 0,0 35 16,18-53-16,-18 70 15,0-70-15,0 71 16,0-71-16,0 70 16,0-52-16,-18 52 15,18-70 1,0 18-16,0 52 16,0-52-16,0-1 15,0-17-15,0 106 0,0-89 16,0 89-16,-18-71 15,18 0-15,0 1 16,-17 17-16,17 88 16,0-89-16,-18 1 15,18 0-15,0 123 16,0-123-16,0 0 0,0 0 16,0-18-16,0 18 0,0 0 15,18 0-15,-18-18 0,0 0 16,0-18-16,0 72 15,0-72-15,0-17 0,0 18 16,0 17-16,0-53 16,0-17-16,-18-18 15,0-18 1</inkml:trace>
  <inkml:trace contextRef="#ctx0" brushRef="#br0" timeOffset="97592.541">26811 5592 0,'-18'-18'16,"18"0"-1,-17 18-15,17-17 16,17-1 0,-17 0-1,18 1-15,0-1 16,17 0-16,-17 18 15,-1 0-15,19 0 16,-1 0-16,0 0 16,18 0-16,-18 0 0,36 0 15,-18 0-15,70 0 16,-52 0-16,-1 0 0,160-17 16,-89-18-1,-18 17 1,-17-35-1,-53 35-15,18-35 16,-36 18-16,-17 0 16,-1 0-16,18-36 0,-17 18 15,17-17-15,-35 17 16,0 17-16,0 1 16,0-35-16,0 34 15,-17 19-15,17-19 16,-18 36-16,18-17 0,0 34 31,-18 19-15,18-1-16,0 0 0,0 0 15,0 1-15,18-1 0,-18 0 16,18 1-16,-1 16 0,-17-16 16,36 34-16,-36-34 15,35 16-15,-17-16 16,17 17-1,0-18-15,-17-17 16,17-1-16,-17 1 16,-1-18-16,1 18 0,17-18 15,0 17 1,-17-17-16,17 0 0,1-17 16,34 17-16,-17-18 15,0 18-15,35 0 16,-35 0-16,53 0 15,-35 0-15,-19 18 0,72-18 16,-71 0 0,70 0-16,-87 0 15,69 0-15,-69 0 16,52-18-16,-53 18 16,0 0-16,-17 0 0,35 0 15,-18 0 1,1 0-16,-19 0 15,1 0-15,0 0 0,-1 0 16,1 0-16,-1 0 16,1 0-1,0 0-15,17 0 16,-17 0-16,-1 0 16,1 0-1,-18 18 32,18-1-31,-18 1-16,0 17 15,17 18-15,-17-35 16,0 17-16,18 35 16,-18-34-16,-18-19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1:33:17.12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24924 6668 0,'-18'52'15,"18"-16"-15,0 34 16,-18 54 0,36-36-16,-18 0 0,18 106 15,-18-88-15,17-35 16,-17-1-16,18-35 0,0 18 15,-18-35-15,0-36 16,0-17-16,-18-71 16,18 36-16,-18-1 15,1 1-15,-1-1 0,0-17 16,18 17-16,-17-17 16,34-53-16,1 88 15,17 18-15,1 17 0,-1 0 16,53 18-16,-53 18 15,1 0-15,17 70 16,-53 0 0,-36 0-1,-17-17 1,18-54-16,0 19 0,-18-19 16,0-17-1,35-17 1</inkml:trace>
  <inkml:trace contextRef="#ctx0" brushRef="#br0" timeOffset="212.275">25594 6703 0,'-35'53'15,"70"-106"-15,-106 141 0,36 18 16,18-36-16,-1 54 16,18-54-16,0-17 15,18 18-15,-1-18 0,1-18 16,-1 18-16,19-35 0</inkml:trace>
  <inkml:trace contextRef="#ctx0" brushRef="#br0" timeOffset="605.649">25876 7285 0,'0'0'16,"-17"70"-16,17-34 0,17 34 15,1-34-15,0-19 16,52 18-1,-35-35-15,18 18 16,-17-36-16,-1 1 16,-18-18-16,-17-1 15,0 1-15,0 17 0,-17-17 16,17 53 0,17 35-1,1-18-15,17 71 16,-35-71-16,36 18 15,-19 0-15,-17-18 0,18 36 16,0-36-16,-36-17 16,18-1-16,-18-17 0,1 0 15,-19 0-15,-34 0 16,52-17-16,-52-36 16,34 35-16</inkml:trace>
  <inkml:trace contextRef="#ctx0" brushRef="#br0" timeOffset="906.084">26476 6650 0,'-18'0'0,"18"18"16,-17-1-16,-1 1 16,0-1-16,1 36 15,-1-35-15,18 0 16,0 35-16,0-36 16,35 36-16,-17-35 15,17 35 1,1-53-16,-19 17 0,1 1 15,0-18-15,17 0 16</inkml:trace>
  <inkml:trace contextRef="#ctx0" brushRef="#br0" timeOffset="1095.972">26705 6756 0,'18'17'15,"-18"19"1,0-1-16,0 18 16,0-36-16,0 1 15,18 0-15,-1-1 0,1 1 16,-1 0-16,1-18 16</inkml:trace>
  <inkml:trace contextRef="#ctx0" brushRef="#br0" timeOffset="1363.4">26864 6632 0,'18'0'16,"-18"18"0,17-18-16,19 35 15,-19 0-15,36 1 16,-18-1-16,1-17 0,17 35 15,-36-36-15,1 1 16,-18-1-16,0 1 16,-18 0-16,1-18 15,-19 35-15,19-35 16,-1 18-16,0-1 0,18 1 16,-17 0-16,17-1 15</inkml:trace>
  <inkml:trace contextRef="#ctx0" brushRef="#br0" timeOffset="1645.149">27446 7303 0,'0'0'0,"0"17"0,0 1 16,-35 35-16,0-36 16,-1 54-16,19-53 15,-19 34 1,19-34-16,-1 0 15,18-1-15</inkml:trace>
  <inkml:trace contextRef="#ctx0" brushRef="#br0" timeOffset="1828.914">27799 7426 0,'0'0'16,"18"0"15</inkml:trace>
  <inkml:trace contextRef="#ctx0" brushRef="#br0" timeOffset="1986.08">28116 7373 0,'18'0'16,"0"-18"-16,-1 18 16,-17-17-16,36 17 15</inkml:trace>
  <inkml:trace contextRef="#ctx0" brushRef="#br0" timeOffset="2814.7">28504 7338 0,'0'17'47</inkml:trace>
  <inkml:trace contextRef="#ctx0" brushRef="#br0" timeOffset="3019.744">28840 7408 0,'0'18'16,"0"-36"-16,17 36 0,-17 0 0,0-1 0,-17 1 15,-36 35 1,17-36-16,1 1 0,0 0 15</inkml:trace>
  <inkml:trace contextRef="#ctx0" brushRef="#br0" timeOffset="3725.904">29475 7108 0,'0'0'15,"0"71"-15,0-18 0,35 18 16,-17-36-16,34 18 16,-16-36-16,34-17 15,-52 0-15,17-17 16,-17-1-16,-1-17 0,1 17 15,-18-52 1,0 34-16,-18-17 16,18 36-16,0-1 15,0 36-15,0 17 16,36 71 0,-19-53-16,19 70 15,-19-52-15,1-18 16,17 35-16,-35-35 15,0-18-15,0-17 0,-35 17 16,0-17-16,-36-18 16,18 0-16,-35-18 15,35 0-15,-35-35 16,53 36-16,-1-18 16,19-1-16</inkml:trace>
  <inkml:trace contextRef="#ctx0" brushRef="#br0" timeOffset="4053.103">30198 6456 0,'0'-18'0,"0"36"0,-18-36 32,-35 53-17,36-17-15,-1 0 0,-17-1 16,17 1-16,-17 17 16,35-17-16,0 0 0,0-1 15,35 36 1,18 0-16,-35-35 15,-1 17-15,19 0 16,-1-17-16,-18 0 0,1-18 16</inkml:trace>
  <inkml:trace contextRef="#ctx0" brushRef="#br0" timeOffset="4290.131">30339 6473 0,'35'0'16,"18"0"-1,35 0 1,-35 0-16,-18 0 15,-52 0 1</inkml:trace>
  <inkml:trace contextRef="#ctx0" brushRef="#br0" timeOffset="4439.119">30462 6562 0,'0'0'0,"0"17"0,0 19 0,0-1 16,18 18-16,-18-18 15,0 0-15,18-17 16,-1 17-16,-17-17 16,0 0-16,18-18 15</inkml:trace>
  <inkml:trace contextRef="#ctx0" brushRef="#br0" timeOffset="4599.639">30692 6738 0,'35'35'15,"-70"-70"-15,88 88 0,-18-53 0,-17 18 0,17-1 16,-18-17 0,1 18-16</inkml:trace>
  <inkml:trace contextRef="#ctx0" brushRef="#br0" timeOffset="4748.934">30762 6756 0,'-17'17'0,"-19"1"0,1 17 16,35-17-16,-18 0 15,18-1-15</inkml:trace>
  <inkml:trace contextRef="#ctx0" brushRef="#br0" timeOffset="5093.853">31044 6526 0,'0'18'0,"0"0"16,18-1-16,0 1 0,35 17 15,-18-17 1,0 0-16,-17-1 15,17 18-15,-35-17 16,0 0-16,0-1 0,-18 1 16,-17 17-16,18-17 15,-19 0 1,19-1-16,-1-17 16</inkml:trace>
  <inkml:trace contextRef="#ctx0" brushRef="#br0" timeOffset="5961.441">30621 6668 0,'18'0'0,"-18"-18"16,0 36 15,0-1-31,0 18 15,0 1-15,17-19 16,1 1-16,0 17 16,-1-17-16,1 0 0,0-18 15,17 0-15,-17 0 16,-18-18-16,17 0 0,1-17 16,-18 17-16,0-17 15,0 17 1,0 1-16,0-1 0,0 1 15,0 34 1,0 18 0,0-17-16,0 17 0,0 36 15,0-36-15,17 36 16,-17-36-16,0 0 16,18 36-16,-18-54 15,0 1-15,0 0 16,-18-1-16,1-17 0,-1 0 15,-17 0-15,-18 0 16,18-17-16,17-1 16,-35 0-16,35 18 15,1-17-15,-1 17 0,18-18 16</inkml:trace>
  <inkml:trace contextRef="#ctx0" brushRef="#br0" timeOffset="7322.371">31468 6526 0</inkml:trace>
  <inkml:trace contextRef="#ctx0" brushRef="#br0" timeOffset="7524.231">31468 6526 0,'0'-17'16,"0"-1"-1,17 18 48,19 35-63,-19-17 15,1 17-15,17 18 16,-17 0-16,0 0 0,17 71 16,-18-54-16,1-17 15,0 18-15,-18 52 16,-18-70-16,0 0 15,-17-18-15,-18 0 0</inkml:trace>
  <inkml:trace contextRef="#ctx0" brushRef="#br0" timeOffset="23662.608">16351 9419 0,'18'0'31,"0"18"-15,-1-18-16,1 0 0,-1 0 15,1 0-15,0 0 16,17 0-1,-17 17-15,-1-17 0,1 0 16</inkml:trace>
  <inkml:trace contextRef="#ctx0" brushRef="#br0" timeOffset="23828.985">16439 9578 0,'0'0'16,"18"0"-16,0 0 0,-1 0 16,1 0-1,0 0-15,-1 0 0,1 0 16</inkml:trace>
  <inkml:trace contextRef="#ctx0" brushRef="#br0" timeOffset="24320.713">16828 9419 0,'0'35'16,"0"-17"0,0 0-16,0 17 15,17-17-15,1-1 0,-1 1 16,1 0-16,0-18 0,17 17 16,-17-17-16,17-35 15,-17 17-15,-1 1 0,1-19 16,-18 19-1,0-1-15,0 0 0,0 1 16,17 34 0,-17 36-1,0-17-15,18 69 16,0-52-16,-18-17 16,17 17-16,-17 0 0,18 17 15,-18-52-15,0 17 16,0-17-16,-18-1 15,-17-34 1,17 17-16,1-18 16,-36-17-16,18 17 15,17 0-15</inkml:trace>
  <inkml:trace contextRef="#ctx0" brushRef="#br0" timeOffset="25381.02">16880 9137 0,'-17'18'15,"34"-36"64,1 0-79,-18 1 15,18 17-15,-1-18 0,-17 0 16,18 18-1,0 0 17,-1 36-17,1-19-15,-18 1 16,18 17 0,-1-17-16,1 0 0,-1-1 15,1 1 1,0-18-16</inkml:trace>
  <inkml:trace contextRef="#ctx0" brushRef="#br0" timeOffset="25886.708">17374 9049 0,'18'0'16,"-18"-18"-1,-18 36-15,1-18 16,-1 17-16,0 1 15,-17 0-15,17 17 16,1-35-16,-1 35 16,18-17-16,0 0 15,18-1-15,-1 18 16,1-17 0,0 0-1,-1-18-15,1 17 16,0-17-16</inkml:trace>
  <inkml:trace contextRef="#ctx0" brushRef="#br0" timeOffset="26104.315">17515 9137 0,'0'0'0,"0"18"16,0-1-16,0 1 0,0 17 15,18-17-15,-18-1 16,0 1 0,18-18-16</inkml:trace>
  <inkml:trace contextRef="#ctx0" brushRef="#br0" timeOffset="26437.031">17657 9066 0,'0'18'31,"17"0"-15,1-1 0,-1-17-16,1 18 15,0-18-15,-1 0 16,1 18-16,17-18 16,-35 17-16,18 1 15,-18 0-15,0-1 16,-18 1-16,1-1 15,-19 19 1,19-19-16,-1-17 16,0 18-16,-17 17 15</inkml:trace>
  <inkml:trace contextRef="#ctx0" brushRef="#br0" timeOffset="31335.722">12030 9772 0,'0'-18'31,"17"1"0,-17-1-31,18 18 16,17-35-16,-17 17 16,17-17-16,0 17 0,54-70 15,-19 53 1,1-36-16,88-52 15,-71 52-15,0 1 0,0-1 16,0 0-16,53-34 16,-88 69-16,0 19 15,-35 17-15,-36 17 16,1 1-16</inkml:trace>
  <inkml:trace contextRef="#ctx0" brushRef="#br0" timeOffset="31587.198">12594 9737 0,'35'-53'16,"-17"17"-16,17 1 15,1-18-15,87-53 16,-52 36-16,17-1 0,-18 18 16,19-17-16,34-18 15,-70 52-15,35 1 16,-53 35-16</inkml:trace>
  <inkml:trace contextRef="#ctx0" brushRef="#br0" timeOffset="31809.797">13159 9648 0,'0'0'16,"70"-52"-16,-35 16 0,18 1 15,71-71 1,-54 36-16,1 17 0,17 0 15,-17-18-15,-1 18 0,1 18 16,-18 0-16,17-1 16,-52 19-16,0 17 0</inkml:trace>
  <inkml:trace contextRef="#ctx0" brushRef="#br0" timeOffset="32010.831">13741 9648 0,'0'0'0,"17"-17"0,19-18 15,17 17-15,-18-35 0,53-18 16,-35 19-16,70-54 16,-70 70-16,-17 1 0,-1 18 15,-17 17-15,-1 0 16,-34 0-1</inkml:trace>
  <inkml:trace contextRef="#ctx0" brushRef="#br0" timeOffset="32201.341">14023 9737 0,'0'0'15,"35"0"-15,-17-18 0,17-17 16,0-1-16,18 1 15,0 0-15,18-18 0,-18 0 0,17 0 16,89-53 0,-88 53-16,-19 18 0,-16 18 15,-1-1-15,-17 18 16</inkml:trace>
  <inkml:trace contextRef="#ctx0" brushRef="#br0" timeOffset="32404.13">14534 9701 0,'71'-70'16,"-142"140"-16,195-175 0,-18 16 16,-53 54-16,88-71 15,-88 71-15,0-18 16,0 18-16,-18 17 0,0 18 15</inkml:trace>
  <inkml:trace contextRef="#ctx0" brushRef="#br0" timeOffset="32605.678">14940 9719 0,'106'-106'16,"-212"212"-16,300-265 0,-35 36 16,-71 52-16,0 18 0,18 0 15,-18 1-15,-17-1 16,-1 35-16,-34 0 0,34 1 16,-52-1-16</inkml:trace>
  <inkml:trace contextRef="#ctx0" brushRef="#br0" timeOffset="32811.401">15469 9631 0,'0'0'0,"18"-18"0,17-17 16,1 0-16,16-1 15,54-34 1,-35 17-16,70-35 15,-71 52-15,54-34 16,-71 35-16,0 17 16,-18 0-16</inkml:trace>
  <inkml:trace contextRef="#ctx0" brushRef="#br0" timeOffset="33010.432">15946 9701 0,'0'0'16,"70"-53"-16,-35 18 0,18 0 0,53-71 15,-35 53-15,17 0 16,53-53-16,-70 71 16,-1-18-16,-17 36 0,0-19 15,0 19 1</inkml:trace>
  <inkml:trace contextRef="#ctx0" brushRef="#br0" timeOffset="33199.434">16422 9631 0,'0'0'15,"53"-35"-15,-18-1 0,53-34 16,-17 17-1,-18 0-15,88-53 16,-71 53-16,1 18 0,-18 0 16,0-1-16,0 1 15,-36 35-15</inkml:trace>
  <inkml:trace contextRef="#ctx0" brushRef="#br0" timeOffset="33404.987">16739 9684 0,'0'17'16,"0"-34"-16,18 34 0,0-34 0,17-1 0,35-52 15,-17 17 1,53-36-16,-53 54 16,53-53-16,-53 53 15,35-36-15,-53 54 16,1-1-1,-19 18-15,-34 0 16</inkml:trace>
  <inkml:trace contextRef="#ctx0" brushRef="#br0" timeOffset="33605.204">16951 9843 0,'35'-18'0,"-70"36"15,88-54-15,-18 1 0,53-53 16,-35 35-16,71-53 16,-71 53-16,17 18 15,-17-18-15,0 18 0,-18-1 16,1 19-16,-19-1 16,-17 36-16</inkml:trace>
  <inkml:trace contextRef="#ctx0" brushRef="#br0" timeOffset="39211.211">13441 4322 0,'35'-53'15,"0"17"-15,18-52 16,-17 35-16,17-35 16,-36 53-16,18-36 15,-35 54-15,-17-1 16</inkml:trace>
  <inkml:trace contextRef="#ctx0" brushRef="#br0" timeOffset="39457.923">13300 4251 0,'0'53'16,"0"-106"-16,0 124 0,17-36 15,1-18-15,17-17 16,1-17-16,16-36 16,-16 35-16,34-35 15,-52 18-15,17 17 16</inkml:trace>
  <inkml:trace contextRef="#ctx0" brushRef="#br0" timeOffset="39939.87">15293 4163 0,'18'0'16,"-18"-18"-16,35-35 15,-18 18-15,1 0 16,0-1-16,17-17 15,-17 18-15,17 0 16,-35 17-16,-18 18 16,1 0-1</inkml:trace>
  <inkml:trace contextRef="#ctx0" brushRef="#br0" timeOffset="40185.522">15275 3933 0,'0'36'0,"0"-72"0,-17 107 16,17-18-16,0-18 16,0 18-16,0-35 15,0-1-15,0 1 0,35 0 16,-17-18-1,34 0-15,-16-18 16,-1 0-16,18-17 16,-18 18-16,-35-1 0</inkml:trace>
  <inkml:trace contextRef="#ctx0" brushRef="#br1" timeOffset="66351.319">20655 11042 0,'0'0'0,"0"-18"32,18-17-32,-18 17 15,17-17-15,-17 0 16,0 17-16,18-35 15,-18 36-15,18-36 16,-1 17-16,1 1 16,0 0-16,35-36 15,-36 18-15,18 18 0,1-35 16,-1 34-16,-17 1 16,35 0-1,-36 17-15,1 18 0,-1 0 16,36 0-16,-35 0 15,0 18-15,17-1 0,-17 1 16,52 35-16,-35-35 16,36 35-16,-36-36 15,71 18 1,0 1-16,-36-19 16,1-17-16,0 18 0,70-18 15,-71 0-15,71 0 16,-52-18-16,-19 18 15,1-17-15,-1 17 0,18 0 16,54-18 0,-72 0-16,71 1 15,-70-1-15,-18 1 16,17-1-16,-17 0 0,0 1 0,0-19 16,0 19-16,0-1 15,-18-17-15,53-18 16,-35 18-16,-18-1 0,1 1 15,52-36-15,-53 36 16,-17 0-16,17 0 16,-17-1-16,-1 1 0,1 17 15,0-17-15,-1 18 0,1-1 16,-18-17-16,0 17 16,18 0-16,-18 36 46,0 17-30,0-17-16,17 35 16,-17-18-16,18 18 15,0-18-15,17 18 16,0 0 0,36 0-16,-36-35 15,0-1-15,0 1 0,54 0 16,-36-1-16,0-17 15,52 0-15,-52 18 16,53-18-16,-53 0 16,18 17-16,-19-17 0,72 0 15,-53 0-15,52 18 16,-52-18 0,70 0-16,-71 18 15,71-18-15,-52 17 16,-19-17-16,18 0 0,0 18 15,1-18-15,-1 0 16,0 18-16,88-1 16,-70-17-16,71 18 15,-72 0-15,90-1 16,-107 1-16,18-18 16,-18 18-16,18-18 0,70 17 15,-70-17-15,70 18 16,-88-1-16,71 1 15,-71-18-15,53 35 16,-70-35-16,0 18 16,-1-18-16,54 18 15,-72-1-15,72-17 16,-53 18-16,-19-18 16,72 0-16,-71 18 15,35-18-15,-35 17 16,17 1-16,-52-18 15,0 0-15,-1 17 16,1-17-16,-18 18 16,18 0-16,-1-1 15,-17 1 1,18-18 0,-18 18-16,0-1 15,0 1-15,18 17 16,-18-17-16,0-1 15,0 19-15,0-19 0,0 1 16,0 35 0,17-35-16,-17-1 0,0 1 15,0 0-15,0-1 16,-17-17 0,-1-17-16</inkml:trace>
  <inkml:trace contextRef="#ctx0" brushRef="#br1" timeOffset="67517.824">23971 9596 0,'0'-18'15,"0"0"-15,-17 18 16,17-35-16,-18 17 16,0-17-1,1 17-15,-1-17 16,0 35-16,-17-17 16,18-1-16,-1 0 15,-17 1-15,-36-19 16,18 19-16,0 17 0,0-18 15,0 0-15,-70 1 16,52 17-16,-87-18 16,87 18-16,-17 0 15,-89 0-15,72 18 16,-89-1-16,105 1 16,-122 0-16,123-1 15,-124 19 1,124-19-16,-18 1 0,0 0 15,0-1-15,0 1 0,-105 35 16,105-36-16,0 1 16,0 17-16,0-17 0,1 17 15,-90 0 1,90 1-16,16-19 0,-16 1 16,-72 35-16,71-35 15,18-1-15,0 19 0,-18-1 16,-70 18-1,88-36-15,-1 19 0,19-19 0,-18 19 16,17-19-16,-17 1 16,17-1-16,1 1 0,-71 0 15,70-1-15,1-17 16,17 18-16,0-18 0,-18 0 16,-17 0-1,35 0-15,18-18 0,-18 1 16,18 17-16,-1-18 0,1 0 15,0 18-15,-18-35 16,35 18-16,1-1 0,-1-35 16,0 18-1,36-1-15,-18 19 0,35-36 16,-17 18 0,-1 35-16,-17-18 15,18 18-15,0 18 16,-18 17-1,0-17-15</inkml:trace>
  <inkml:trace contextRef="#ctx0" brushRef="#br1" timeOffset="70654.163">20690 4480 0,'0'-17'46,"-17"17"-30,-18-18 0,17 18-16,-35 0 15,18 0 1,-18 0-16,17 0 0,-16 0 16,-72 0-16,71 0 15,-17 0-15,-1-18 0,1 18 16,-89-35-1,71 35-15,-1-18 0,1 18 16,-18-17-16,1-1 0,-107 1 16,106 17-16,-123-18 15,123 0-15,-18 18 16,-123 0-16,124-17 16,-142 17-1,124-18-15,18 18 0,-18-18 16,-142 18-16,142 0 15,0 0-15,-141 0 16,141 0-16,0 0 0,0 0 16,0 0-16,-159 18 15,141-18-15,18 0 16,0 0-16,-141 18 16,140-18-16,1 0 0,0-18 15,-141 18-15,141-18 16,0 18-16,17 0 0,-17 0 15,-123 0 1,140 0-16,1 0 0,-107 0 16,107 18-16,17-18 15,0 18-15,18-18 0,-18 17 16,18-17-16,17 18 0,-70-18 16,88 18-16,-17-18 15,35 0 1,17 17-16,0-17 15,18 18 1,0-1-16,0 1 16,0 0-16,0-1 0,0 19 15,-17-1 1,34 0-16,-34-17 0,17-1 16,0 54-16,-18 0 15,18-36-15,-18 0 16,18 18-16,-17 35 15,-1-35-15,18 0 16,0 0-16,0 0 0,-18 70 16,1-52-16,17 70 15,-18-70-15,18-1 16,-17 89-16,17-89 16,-18 72-1,18-72-15,0 71 16,0-70-16,0 70 15,0-53-15,0 53 16,0-53-16,0-17 0,-18 88 16,18-89-1,0 1-15,-17-1 0,17 1 16,0 70-16,-18-70 16,18 70-16,0-71 15,0 1-15,0 70 16,0-70-16,0-1 15,-18-17-15,18 18 0,0 34 16,0-52-16,-17 35 16,17-35-16,-18 0 15,18 18-15,-18-36 16,18 36-16,0-36 16,0-17-16,0-1 15,0 1-15,18 17 16,0-17-16,-1-18 15,1 17-15,0-17 0,-1 18 0,36 0 16,-18-18-16,1 17 16,-1-17-16,0 18 15,53 0-15,18 17 16,-53-35-16,0 18 16,0-18-16,71 17 15,-72 1-15,19-18 0,0 17 16,52 1-1,-52 0-15,70-18 16,-71 17-16,18-17 0,71 0 16,-88 18-16,17-18 15,-17 0-15,17 0 0,-18 0 16,18 0-16,71 0 16,-88 18-16,-1-18 15,19 0-15,52 0 16,-53 0-16,-18 0 0,1 0 15,70 17-15,-70-17 16,-1 0-16,1 0 0,-1 0 16,71 0-1,-70 0-15,-18 0 0,35 0 16,36 0-16,17 0 16,-71 0-16,1 0 15,-1 0-15,71 0 16,-70-17-16,-18 17 15,17 0-15,1 0 0,-18 0 16,70 0-16,-52-18 16,52 18-16,-70 0 15,18 0-15,-18-18 0,17 18 16,54-17 0,-71 17-16,70 0 15,-70-18-15,53 18 16,-53 0-16,35 0 15,-35 0-15,0 0 0,35 0 16,-35 0-16,0 0 16,0-18-16,0 18 15,0 0-15,35-17 16,-35 17-16,-18 0 0,18 0 16,0 0-16,35-18 15,-53 18-15,1 0 0,17 0 16,35 0-1,0-17-15,-35 17 16,-18-18-16,18 18 0,-18 0 16,18 0-16,35 0 15,-52 0-15,-1 0 0,53 0 16,-53 0-16,54 18 16,-54-18-1,18 0-15,-18 0 16,0 0-16,18 0 0,36 0 15,-54 0-15,53 0 16,-53 0-16,18 0 16,-18 0-16,54 0 15,-54 0-15,0 0 0,18 0 16,-18 0-16,36-18 16,-36 18-16,1 0 0,-1 0 15,35 0 1,-52 0-16,17 0 0,1 0 15,-1 0-15,0-18 0,0 18 16,1 0-16,-1 0 0,36 0 16,-54 0-1,18 0-15,-17 0 0,17 0 16,-17 0-16,0 18 16,-1-18-16,1 0 15,0 0-15,-1 0 16,1 0-1,-18-18 1,0 1-16,0-1 0,0 0 16,17-17-16,1-18 15,-18 18-15,18-18 16,-1-35-16,-17 35 16,18-71-16,0 71 15,-18-17-15,17-1 0,1 1 16,0-18-16,-1-71 15,1 71-15,-1-1 16,1 1-16,17-123 16,-17 122-16,0-16 15,-1-1-15,1 0 0,0 0 16,17-88-16,-35 88 16,18 18-16,-1-18 0,-17 18 15,18-18-15,-18 18 0,0 0 16,17-89-16,-17 89 15,18 0-15,-18-88 16,0 105-16,0-17 16,18-36-16,-18 54 15,-18 35-15,18-18 0,0 17 16,0 1-16,0-35 16,18 34-16,-18 1 0,0 17 15,17-17-15,-17 0 16,0 17-16,0 1 15,0-1 1,0 0-16,-17 18 16,-1-17-16,-35-1 15,36 0-15,-54-17 16,18 17 0,-53-17-16,36 17 15,-1 1-15,18-1 0,0 1 16,-70-1-16,70 18 15,-18-18-15,18 18 0</inkml:trace>
  <inkml:trace contextRef="#ctx0" brushRef="#br1" timeOffset="71382.955">17903 9119 0,'0'-17'0,"18"17"15,-18 35 32,0 71-31,-18-18-16,-17 88 16,35-87-16,-17 52 15,17-88-15,35 17 16,-18-52-16</inkml:trace>
  <inkml:trace contextRef="#ctx0" brushRef="#br2" timeOffset="92071.064">10742 6526 0,'18'0'16</inkml:trace>
  <inkml:trace contextRef="#ctx0" brushRef="#br2" timeOffset="92844.151">10742 6526 0,'35'18'16,"-17"-18"31,-18-18 62,-18 18-93,18-17 0,0-1-16,-35 0 15,17 1 1,-34-1-1,34 18-15,-17-17 0,-36-1 16,36 0-16,-18 18 16,0 0-16,-18 0 0,-52 0 15,52 18-15,1-18 16,-18 18-16,17-1 0,-88 36 16,89-18-1,-18 1-15,-36 34 16,54-17-16,-19 35 15,54-52-15,0 17 0,0 52 16,17-52-16,0 0 16,18 18-16,0-18 15,18 17-15,0 1 0,17-1 0,35 71 16,-17-70 0,18-18-16,70 70 15,-35-87-15,-18-1 0,18-17 16,17 17-16,107-35 15,-107 0-15,-17 0 0,17-18 16,71-35 0,-105 18-16,-19 17 0,-17-17 15,35-35-15,-52 17 16,-1-53-16,-18 53 16,-17-88-1,0 53-15,-35-71 16,0 71-16,0-1 0,-1 19 15,1-1-15,-18 1 0,-17 17 16,-54-53-16,71 71 16,-17 17-16,-1 0 15,1 1-15,-54-1 16,71 18-16,-17 0 16</inkml:trace>
  <inkml:trace contextRef="#ctx0" brushRef="#br2" timeOffset="98289.494">18627 12682 0,'-18'0'16,"0"-17"0,1 17-16,-1-18 15,-17 18-15,17-18 16,1 18-16,-36-35 15,35 35-15,-35-17 16,-35-1-16,35 0 16,-70 1-16,52-1 15,0 0-15,1 18 16,-1-17-16,-17-1 0,-88-17 16,70 35-16,18-18 15,-124 1-15,89 17 16,-124-18-16,141 18 15,-141-35-15,123 35 16,-123-18-16,124 0 16,-1 1-16,1-1 15,0 0-15,-124 1 16,123-1-16,-123 0 16,124 18-16,-124-17 15,106 17-15,35 0 16,-18 0-16,1 0 0,17 0 15,-17 0-15,17 0 0,-124 0 16,125-18-16,-107 18 16,106 0-16,-88 0 15,88 0-15,-105 18 16,105-18 0,18 17-16,-18 1 0,-71 17 15,89-35-15,-88 36 16,88-19-16,-1 19 15,19-19-15,-18 1 16,17 0-16,0 17 0,1-18 0,-1 19 16,-52 34-1,70-34-15,-35 34 16,52-35-16,1 18 0,-35 35 16,52-52-16,-35 52 15,35-35-15,-17 0 16,0 53-1,17-53-15,1-1 0,-1 19 16,0-18-16,-17 70 16,35-70-16,-18 71 15,18-54-15,0-17 0,0 18 16,0-18-16,0 17 16,0 54-16,0-71 15,36 53-15,-19-36 16,19 36-1,-1-53-15,-17 0 0,17 0 0,0 0 16,36 52 0,-36-52-16,53 36 15,-35-37-15,35 37 16,-52-54-16,16 0 0,125 89 31,-124-71-31,0-18 0,17 0 16,54 36-1,-54-36-15,-17 0 0,88 18 16,-70-18-16,70 1 16,-53-1-16,-17-17 0,17-1 15,-18 19-15,19-19 0,69 18 16,-69-17-16,69 17 16,-69-17-1,87 17 1,-88-35-16,0 18 0,0-18 15,18 18-15,-17-18 0,16 0 0,89 17 16,-105-17 0,-1 0-16,18 18 0,-1-18 15,-16 0-15,122 0 16,-123 0-16,18 0 0,-17 0 16,16 0-16,89 17 15,-105-17-15,16 0 16,-16 0-16,122 18 15,-123-18-15,18 0 0,0 18 16,-18-18-16,124 0 16,-124 0-16,106 0 15,-88 0-15,-18 0 0,18 0 16,-18 0-16,18 0 0,-18 0 16,0 0-16,18 0 15,-17 0-15,-1 0 0,0 0 16,18 0-16,70 0 15,-88 0-15,18 0 16,-18 0-16,18 0 0,-18 0 0,106 0 16,-105-18-1,-19 18-15,18 0 0,-17 0 16,88-18-16,-89 18 16,18-17-16,-17-1 0,0 1 15,70-19 1,-71 19-16,-17-19 0,18 1 15,-18 17-15,52-52 16,-52 35-16,36-54 16,-54 54-16,18-18 0,0-35 15,-18 35-15,-17 0 16,-1-35 0,1 35-16,-18-17 0,0-54 15,-18 54-15,18-1 16,-17 0-16,-1 1 0,0-1 15,-17-87-15,0 69 16,17 1 0,-17 0-16,-18 17 0,-53-105 15,53 88-15,-88-89 16,53 107-16,-106-107 16,88 107-16,-141-71 15,124 70-15,-1 18 16,-141-52-16,1 34 15,140 36-15,1 17 16,-1 0-16</inkml:trace>
  <inkml:trace contextRef="#ctx0" brushRef="#br2" timeOffset="103677.571">19614 13600 0,'18'17'47,"0"-17"-32,-1 0-15,1 0 16,0 0-16,-1 0 15,1 0-15,17 0 16,18-17-16,-35-1 16,-1 0-16,1 18 0,17-17 15,1-19-15,-36 19 16,35-19 0,-17 1-16,-1 0 15,-17 0-15,18 17 0,-18-17 16,17-18-16,-17 18 15,0-1-15,0 1 0,0 0 16,0-1-16,18 1 16,-18 0-16,0 0 0,0-18 15,0 17-15,-18-34 16,18 17-16,-17 18 0,-1-1 16,-35-34-16,36 35 15,-19-18-15,1 17 0,-18-34 16,18 35-1,-53-54-15,52 54 16,-17 0-16,1-1 0,-54-34 16,53 35-16,-88-18 15,70 35 1,1-17-16,-19 17 16,19-17-16,-18 17 0,-71-35 15,71 36-15,-106-19 16,88 19-16,-88-36 15,70 35-15,-87-17 16,87 0-16,18 17 16,-17 0-16,-106-17 15,105 0-15,-17 17 0,18 1 16,-124-36-16,105 35 16,1 0-16,0 1 0,-141-19 15,141 19-15,0-1 16,-124-17-1,124 0-15,0 17 0,-141-35 16,141 35-16,-124-17 16,124 18-1,0-1-15,-124-17 16,124-1-16,0 19 0,-141-19 16,158 36-16,-17-17 15,-123-19-15,123 19 16,17-1-16,1 1 0,-19-1 15,19 18-15,0-18 16,-1 1-16,1-1 0,-107-17 16,124 17-16,1 0 15,-19 1-15,-70-36 16,88 18-16,18 17 0,0-17 16,0-1-16,-71-34 15,88 17-15,1 18 16,-1-1-16,18-17 0,-52-52 15,52 52-15,0 0 16,17 0-16,-34-71 16,35 72-16,17-1 0,0-71 15,1 54 1,17 17-16,0-18 0,17 18 16,-17-17-16,36-71 15,-1 88-15,0-71 16,0 54-16,1-1 0,34-52 15,-17-1 1,-18 54-16,1 17 16,-1 0-16,36-71 15,-19 71-15,-16 0 0,-1 0 16,18 1-16,35-54 16,-17 53-16,-18 0 0,0-18 15,70-35 1,-17 1-16,-53 69 15,-18 1-15,18 0 0,18-18 16,-36 35-16,35-35 16,-34 36-1,-19-1-15,19 0 16,-1 1-16,-18-1 0,1 18 0,17-17 16,-17 17-1,0 0 1,-18-18-16,17 18 15,-17-18 1,0 1-16,18 17 16,-18-18-16</inkml:trace>
  <inkml:trace contextRef="#ctx0" brushRef="#br2" timeOffset="103999.644">11113 7003 0,'0'0'16,"0"-18"-16,0 0 16,35 18-1,-18 0-15,19 0 0,17 0 16,0 0-16,-1 0 0,54 18 16,-53 0-16,18-18 15,35 35-15,-53-35 16,-1 35-16,-34 0 15,0-17-15,-18 0 16,-18 17-16,0 0 0,-17 18 16,-53 53-16,53-71 15,-18 18-15,17 0 0,1-18 16,0 36 0,35-18-16,18-18 15,-1-17-15,1 35 16</inkml:trace>
  <inkml:trace contextRef="#ctx0" brushRef="#br0" timeOffset="121411.611">9172 16739 0,'18'18'16,"-18"0"-16,18-1 15,-1 36-15,-17-35 16,18 17-1,-1-17-15,19-18 16,-36-18-16</inkml:trace>
  <inkml:trace contextRef="#ctx0" brushRef="#br0" timeOffset="121540.969">9384 16775 0,'35'35'16,"-70"-70"-16,88 88 0,-18-18 15,-17-18-15,17 1 16</inkml:trace>
  <inkml:trace contextRef="#ctx0" brushRef="#br0" timeOffset="122241.333">10089 16863 0,'-52'-18'16,"104"36"-16,-122-18 0,35 17 16,-18 54-16,17-18 15,19 0-15,-1 17 0,18 1 16,0 52 0,35-70-16,-17 0 0,35 0 15,-18-18-15,18 1 0,53 17 16,-53-53-1,0 0-15,35-36 0,-53 19 16,1-36 0,-36 35-16,0-17 15,0 17-15,-18 18 16,0 0-16,1 18 0,17 0 16,0-1-16,0 54 15,0-36-15,53 18 16,-36-18-16,54-17 15,-36-18-15,36-35 16,-36-1-16,-17 19 16,-1-19-16,-17 1 0,-17 0 15,-1 0-15,-35-1 16,18 19 0,17 17-16,-17 0 15,17 17-15</inkml:trace>
  <inkml:trace contextRef="#ctx0" brushRef="#br0" timeOffset="122502.747">10848 17674 0,'-18'18'16,"36"-36"-16,-36 18 15,1-17 1,17-19-16,0 1 0,0 0 15,17-1-15,1-16 16,-18 34-16,18 18 0,-1 0 16,1 0-1,-1 18-15,1-1 0,-18 18 16,18-17-16,-1 35 0,1-18 16,17 36-16,1-54 15,-19-17-15,1 0 0,0 0 16</inkml:trace>
  <inkml:trace contextRef="#ctx0" brushRef="#br0" timeOffset="122885.731">11165 17445 0,'-35'18'16,"35"-1"-16,0 54 15,0-36-15,0 36 16,18-36-16,17-18 15,-17 1-15,-1-18 16,19-35-16,17-53 16,-36 52-16,-17-17 15,18-35 1,-36 0-16,1 53 16,-1-18-16,-35-71 15,-35 1-15,53 88 16,-1-1-16,19 36 15,-1 0-15,0 53 16,18-17-16,18 16 16,0 19-16,-1 0 0,19-1 15,-19 1-15,18-1 0,1-17 0,-1-18 16,18 18-16,17 0 16,-34-35-16,-1 0 15,-17-36-15,-1-17 16,-17 17-16</inkml:trace>
  <inkml:trace contextRef="#ctx0" brushRef="#br0" timeOffset="122995.621">11483 17533 0,'0'18'16,"0"-36"-16,18 53 0,-1-35 15,1 0-15</inkml:trace>
  <inkml:trace contextRef="#ctx0" brushRef="#br0" timeOffset="123224.545">11518 17392 0,'18'0'31,"-1"0"-31,1 0 15,0 0 1,-1 0 0,19 0-16,-19 0 15,1 0-15,35 0 16,-18-18-16,0 1 16,-35-1-16</inkml:trace>
  <inkml:trace contextRef="#ctx0" brushRef="#br0" timeOffset="123397.005">11712 17145 0,'0'35'15,"0"-17"-15,0 17 16,0 53-16,0-52 16,18 34-1,-18-34-15,18 16 16,-18-34-16,17-18 0,1 0 15</inkml:trace>
  <inkml:trace contextRef="#ctx0" brushRef="#br0" timeOffset="123555.425">11889 17357 0,'0'70'16,"0"-140"-16,17 176 0,-17-89 0,36 36 15,-19-35 1,1 17-16,-1-17 16,1-18-16</inkml:trace>
  <inkml:trace contextRef="#ctx0" brushRef="#br0" timeOffset="123708.552">11924 17216 0,'0'35'15,"18"-18"-15,-1-17 0,1 36 16</inkml:trace>
  <inkml:trace contextRef="#ctx0" brushRef="#br0" timeOffset="123930.681">12153 17498 0,'0'17'0,"0"-34"0,0 52 15,18-35-15,-1 0 16,19 0 0,-19-18-16,1 18 15,-18-17-15,0-1 0,0-17 16,0 17-16,-18 1 15,1-1-15,-1 0 0,0 18 16,1-17-16,-1 17 0,1-18 16</inkml:trace>
  <inkml:trace contextRef="#ctx0" brushRef="#br0" timeOffset="124520.786">12312 17480 0,'0'-17'16,"18"17"0,-18-18-1,17 18-15,1 0 16,0 0 0,-1-18-16,1 18 15,-1 0 1,1 0-1,-18 18-15,18-18 16,-18 18-16,17-1 16,1-17-16,0 0 31,-1 0 0,-17 18-15,18-1-1,0 1 1,-18 0-16,17-18 16,36 0-16,-18-36 15,-17 19-15,0-36 16,-18 18-16,17-1 16,-17-52-16,-17 53 15,17 0-15,-36-36 16,19 18-16,-1 18 0,-17 0 15,0-18-15,17 53 16,18 35 0,0 0-16,18 53 15,-1-35-15,1 0 16,17 0-16,-17 0 0,52 0 16,-52-18-16,35-35 15,0 18 1,-18-18-16,0 18 15,-17-36-15</inkml:trace>
  <inkml:trace contextRef="#ctx0" brushRef="#br0" timeOffset="124920.85">13917 16951 0,'0'0'15,"35"123"-15,1-34 0,-1 34 16,-17-52-16,-1-18 0,18 0 15,1 35 1,-19-35-16,1-18 0,0-17 16</inkml:trace>
  <inkml:trace contextRef="#ctx0" brushRef="#br0" timeOffset="125372.3">14323 17304 0,'0'0'0,"0"17"0,-18 1 0,-17 53 16,35-36-1,0 35-15,0-52 0,18 0 16,17-1-16,-18 1 16,19-18-16,-19 0 0,19-18 15,-19 1-15,-17-1 16,18 0-16,-18-17 0,-18 0 15,18 17-15,0 1 16,-17-1 0,17 18-16,0 18 15,17 35 1,1-36-16,-18 18 16,18-17-16,17 17 15,-18-17-15,-17-36 31,0-17-31,0 17 16,0 1-16,0-1 16,18 18-16,0-17 0,17 17 15,-17 17-15,17 1 16,0 17-16,-17 0 16,-1 1-16,19 34 15,-19-35-15,1-17 16</inkml:trace>
  <inkml:trace contextRef="#ctx0" brushRef="#br0" timeOffset="125745.212">14923 17427 0,'0'0'16,"-36"18"-16,19 0 0,-1 17 15,18-18 1,0 36-16,0-35 15,18 0-15,-1-1 16,1-17-16,0 0 0,17-17 16,-18-1-16,1-17 15,-18-1 1,0 54 0,18 53-1,-18-18-15,17 17 0,1 54 16,0-72-16,-1 37 15,-17-54 1,18 0-16,-36 18 16,1-18-16,-36-17 15,35-18-15,-35-18 16,36 1-16,-19-36 16,19 18-16,17-18 15,0 17-15</inkml:trace>
  <inkml:trace contextRef="#ctx0" brushRef="#br0" timeOffset="126050.527">15169 17463 0,'0'0'0,"0"17"16,0 36-16,0-18 15,0-17-15,0 53 16,18-54-16,-18 1 0,18-1 15,-1-17 1,1-17-16,-18-1 16,18 1-16,-18-19 0,0-34 15,0 34-15,0 19 16,0-1-16,17 18 16,1 18-1,-18-1-15,18 1 16,-1 17-16,1-17 0,-1 17 15,1-17-15,0 0 16,-1-1-16,1 1 0,0-18 0,-1 0 16</inkml:trace>
  <inkml:trace contextRef="#ctx0" brushRef="#br0" timeOffset="126373.347">15487 17498 0,'-18'53'0,"36"-106"0,-36 141 15,36-35-15,0-35 16,35 17 0,-36-35-16,1 0 15,-1-18-15,-17 1 16,0-1-16,0 0 0,0-17 15,-17 0-15,17 17 16,0 0-16,17 36 31,1 17-15,0-17-16,-1 0 16,36 35-1,-17-53-15,-1 17 0,0-17 16</inkml:trace>
  <inkml:trace contextRef="#ctx0" brushRef="#br0" timeOffset="126762.024">15998 17498 0,'-35'0'16,"70"0"-16,-87 0 0,16 17 15,19-17-15,17 18 16,0 0-16,0-1 0,0 19 0,17 17 15,-17-36-15,36 1 16,-19-18 0,-17-18-1,0-17 1,18 17-16,-18 1 0,0-1 16,0 0-16,0 1 0,17 17 15,-17 17-15,18 54 16,0-18-16,-18 0 15,35 53 1,-35-54-16,18 19 16,-18-36-16,0 36 15,-18-53-15,0-1 16,1-17-16,-36 0 16,35-17-16,1-1 15,-1-17-15,18 17 0,-18-17 16,18-54-16</inkml:trace>
  <inkml:trace contextRef="#ctx0" brushRef="#br0" timeOffset="127050.792">16104 17692 0,'36'-18'15,"-72"36"-15,107-53 0,-1-36 16,-52 53-16,17-17 15,-17 17-15,-18 1 0,0-18 16,-18 35 0,-35 0-1,36 0-15,-36 35 0,35-18 16,1 36 0,17-17-16,35 34 15,0-35-15,-17-17 0,17 0 16,0-18-16,-17 17 0,53-17 15,-54-17-15,18 17 16,-17-18-16,0 18 0,-1 0 16</inkml:trace>
  <inkml:trace contextRef="#ctx0" brushRef="#br0" timeOffset="127846.77">17251 17604 0,'17'105'16,"-34"-210"-16,34 228 0,-17-105 15,18-18-15,-18-18 16,0 0-16,0 1 0,18-36 15,-18 0-15,17-53 16,-17 53-16,18 36 0,-18-19 16,18 36-16,-18 18 15,0 35 1,0-18 0,17 36-16,-17-36 15,0 0-15,0-17 16,18 0-16,0-18 15,-1-18-15,1-17 16,0 17-16,-1 0 0,1 1 16,17-19-1,-17 36-15,17 0 16,-35 18-16,0 0 16,18-18-16,-18 17 15,0 1-15,17 0 0,1 17 16,0-35-16,-1 0 15,1 0 1,-1-18-16,-17 1 0,18 17 16,-18-18-16,18 18 15,-1 0 1,-17 35 0,18-17-16,-18 0 0,18-1 15,-1 1-15,19-18 16,-19 0-16,-17-18 15,0 1 1,-35-36 0,0 35-16,-1 0 15,1 1-15,17 17 0,1 17 16,34-17 0</inkml:trace>
  <inkml:trace contextRef="#ctx0" brushRef="#br0" timeOffset="128245.831">18062 17480 0,'0'0'16,"-53"35"-16,36-17 0,-19 35 15,36-18-15,36 18 16,-19-35-16,19-1 0,-19-17 15,54 0-15,-54-17 16,36-36 0,-35 18-16,-18-1 0,18-34 15,-18 35-15,-18-36 16,0 36-16,-17-71 16,17 53-16,-34-35 15,16 52 1,19 1-16,-19 18 15,36 34-15,0 1 0,0 17 16,0 53-16,18-17 16,17 52-16,-17-70 15,35 53 1,-36-71-16,36 36 16,-17-36-16,-19-17 0,1-18 15,0 0-15</inkml:trace>
  <inkml:trace contextRef="#ctx0" brushRef="#br0" timeOffset="128530.59">18327 17498 0,'17'0'16,"1"0"-1,0-18 1,-18 1-16,0-1 0,0 0 15,-18 18-15,0 0 16,1 0-16,17 18 16,0 0-16,0 17 0,0-18 15,0 1-15,0 17 16,17-17-16,19 35 16,-19-35-16,36-1 15,-35-17-15,0-17 16,-1 17-16,1-18 0,17 0 15,-17 1-15</inkml:trace>
  <inkml:trace contextRef="#ctx0" brushRef="#br0" timeOffset="128849.155">18733 17127 0,'0'0'16,"-18"53"-16,18 0 15,0-18-15,18 18 0,-18 0 16,17 0-16,-17 0 0,18-18 16,-1 18-16,1-17 0,35 34 15,-35-52-15,-1-18 16,1 0-16,-18-18 16</inkml:trace>
  <inkml:trace contextRef="#ctx0" brushRef="#br0" timeOffset="129070.743">18997 16986 0,'0'36'15,"0"-19"1,0 1-16,18-1 16,-1-17-16,1 0 15</inkml:trace>
  <inkml:trace contextRef="#ctx0" brushRef="#br0" timeOffset="129181.538">19191 16986 0,'18'18'16,"-36"-36"-16,36 54 0,-18-19 0,-18 1 16</inkml:trace>
  <inkml:trace contextRef="#ctx0" brushRef="#br0" timeOffset="131244.277">24818 8361 0,'-35'0'15,"17"0"-15,0 0 16,1 0-16,34 0 31,1 17-15,0-17-16,52 18 15,-17 0-15,71-18 16,-54 0-16,18 0 0,18 0 16,123-18-1,-105 0-15,158-17 16,53 18-16,-141-1 16,177 18-16,-160 0 15,248-18-15,-230 18 16,265 18-1,-229-18-15,17 18 0,300-1 16,0 18 0,-282-17-16,0 0 0,0-18 15,282 17-15,-335-17 16,0 0-16,-18 0 0,-53 0 16,107 0-1,-195-17-15,-35-1 0</inkml:trace>
  <inkml:trace contextRef="#ctx0" brushRef="#br0" timeOffset="133902.29">22119 16810 0,'18'106'15,"-36"-212"-15,53 282 0,1-105 16,17 88-1,-36-89-15,19 18 0,16 53 16,-16-52 0,-36-72-16,0 1 0,0-36 15,-36-88 1,1 36-16,0-1 16,-18-70-16,35 71 15,1-1-15,17 1 0,0-19 16,0 1-16,53-53 15,0 106-15,52-1 16,-34 36-16,-36 18 16,18 0-16,-35 17 0,-1 0 15,-17 1-15,0 17 0,-17-1 16,-71 37 0,52-36-16,-87-1 15,70-34-15,18 0 0,-36-1 16,53-17-16,18-17 15</inkml:trace>
  <inkml:trace contextRef="#ctx0" brushRef="#br0" timeOffset="134147.943">22948 16686 0,'-17'0'16,"34"0"-16,-52 18 0,35 70 15,-18-52-15,18 87 16,0-52 0,0-19-16,0 19 0,0-18 0,18 0 15,35 35 1,-18-53-16,0 1 15,1-19-15,-1 1 0</inkml:trace>
  <inkml:trace contextRef="#ctx0" brushRef="#br0" timeOffset="134513.915">23301 17127 0,'0'0'0,"-18"18"16,18 17-1,0 1-15,0-19 0,18 1 16,0 17-16,17 0 16,-17-35-16,-1 18 0,1-18 15,-1 0-15,1 0 16,0-35-16,-18 17 0,0 0 0,0-17 16,0-18-1,0 36-15,17 17 16,1 17-16,-18 19 15,18-1-15,17 18 16,-17 0-16,-1 0 0,1 0 0,17 52 16,-17-69-16,-18 52 15,0-53 1,0-17-16,-36-18 16,19 0-16,-1 0 0,-17-18 15,-18-35 1,35 0-16,1 18 0,-1-36 15</inkml:trace>
  <inkml:trace contextRef="#ctx0" brushRef="#br0" timeOffset="134804.492">23777 16633 0,'18'0'0,"-36"0"16,18 18-1,-17 17 1,-1-17-16,0 17 0,1-17 16,-1 35-16,18-18 15,0-17-15,0 17 0,18-17 16,-1-1-16,19 19 15,-19-19-15,36 1 16,-35-18-16,-1 0 16</inkml:trace>
  <inkml:trace contextRef="#ctx0" brushRef="#br0" timeOffset="135020.184">24007 16792 0,'0'0'0,"0"18"0,0 17 16,0-17-16,17 17 16,-17-17-16,18-1 15,-18 1-15,35 0 16,-35-1-16,18-17 15</inkml:trace>
  <inkml:trace contextRef="#ctx0" brushRef="#br0" timeOffset="135287.187">24165 16669 0,'0'0'0,"0"17"15,18 1 1,0 0-16,17 17 16,-18-17-16,19-1 15,-19 1-15,36 17 16,-35-17-16,0-1 0,-18 1 16,0 0-16,-18-1 15,18 1-15,-18-18 16,1 18-16,-19-1 15,19-17-15,17 18 16,-18-18-16</inkml:trace>
  <inkml:trace contextRef="#ctx0" brushRef="#br0" timeOffset="135681.736">24659 17233 0,'0'0'0,"0"18"15,0-1 1,0 1-16,0 17 15,-17-17-15,-1 0 16,0 17 0,1-17-16</inkml:trace>
  <inkml:trace contextRef="#ctx0" brushRef="#br0" timeOffset="136209.521">25100 17216 0,'0'0'15,"18"0"-15,-1 0 32,1 0-17,0 0-15,17 0 16,0 0-16</inkml:trace>
  <inkml:trace contextRef="#ctx0" brushRef="#br0" timeOffset="136352.031">25435 17198 0,'18'0'15,"0"0"1,-1 0 0,1-18-16</inkml:trace>
  <inkml:trace contextRef="#ctx0" brushRef="#br0" timeOffset="136482.352">25665 17180 0,'0'0'0,"17"0"15,1 0 1,0-17 0,-1 17-16,1 0 15</inkml:trace>
  <inkml:trace contextRef="#ctx0" brushRef="#br0" timeOffset="136677.371">26053 17163 0,'0'17'16,"0"-34"-16,0 52 0,0-17 0,-18 17 15,0 0-15,-17-17 16,-35 52-16,34-52 16,1 0-16</inkml:trace>
  <inkml:trace contextRef="#ctx0" brushRef="#br0" timeOffset="137395.166">26370 17074 0,'0'0'15,"18"-17"-15,-18-1 16,0 36 0,0 17-1,0 0-15,0-17 0,35 53 16,-17-54-1,-1 18-15,1-17 0,17-18 16,1 18-16,-19-18 0,36-36 16,-35 19-16,-1-18 15,19-18-15,-36-18 16,0 36-16,0 17 16,0-17-1,17 53-15,1-1 16,-18 18-16,18 18 0,-1 53 15,1-35-15,17 52 16,-35-52-16,18-18 16,-18 35-1,0-53-15,-36 0 16,1-35-16,0 0 16,17-17-16,-17-18 15,17-1-15,-35-34 16,36 34-16,-18 1 15,17 0-15</inkml:trace>
  <inkml:trace contextRef="#ctx0" brushRef="#br0" timeOffset="137684.314">27023 16439 0,'0'0'0,"-18"0"15,1 18 1,-1 0-16,-17 35 16,17-36-16,18 1 0,-18 35 15,18-36-15,0 1 16,36 35-1,-19-35-15,1-1 0,17 1 16,-17 0-16,35-18 16,-18 0-16,-17 0 0</inkml:trace>
  <inkml:trace contextRef="#ctx0" brushRef="#br0" timeOffset="137894.855">27182 16439 0,'0'-17'16,"52"17"0,-16-18-1,-1 18-15,-17 0 0,-1 0 16,1 0-16,0 0 0</inkml:trace>
  <inkml:trace contextRef="#ctx0" brushRef="#br0" timeOffset="138044.253">27287 16510 0,'18'53'15,"-36"-106"-15,36 159 0,0-89 16,-18 19-16,0-19 0,17 1 15,-17 17-15,0-17 16,18 0-16</inkml:trace>
  <inkml:trace contextRef="#ctx0" brushRef="#br0" timeOffset="138245.798">27517 16651 0,'0'0'0,"17"18"0,19 17 16,-19-35-16,1 0 16,17 18-16,-17-18 0,17 0 15,-17 0-15</inkml:trace>
  <inkml:trace contextRef="#ctx0" brushRef="#br0" timeOffset="138414.33">27693 16633 0,'-53'36'15,"106"-72"-15,-123 89 0,52-35 0,0 17 16,1-17-16,17 0 15,17-18 1,1 0-16</inkml:trace>
  <inkml:trace contextRef="#ctx0" brushRef="#br0" timeOffset="138706.727">27834 16422 0,'18'17'16,"17"19"-16,-17-36 16,52 35-16,-52-35 15,17 18-15,0-18 16,-17 17-16,17 1 15,-35 0-15,-17 17 16,-1 0-16,-17 0 16,0 1-16,-1-19 15,19 19-15,-54 17 16</inkml:trace>
  <inkml:trace contextRef="#ctx0" brushRef="#br0" timeOffset="140363.692">28452 16140 0,'0'17'15,"17"54"1,1-18-16,-18 123 15,0-52 1,0-1-16,0 18 16,0 0-16,-18-17 0,36 87 15,-1-122-15,1 52 16,0-71-16,-1-17 16,-17 18-16,0-54 15,0 1-15</inkml:trace>
  <inkml:trace contextRef="#ctx0" brushRef="#br0" timeOffset="141382.605">29016 16986 0,'35'18'31,"18"35"-15,35 17 0,-52-34-16,17-1 0,52 0 15,-69 0 1,17-17-16,17 17 16,-52-17-16,-18 0 0,17-1 15,-34-17 1,-1 0-16</inkml:trace>
  <inkml:trace contextRef="#ctx0" brushRef="#br0" timeOffset="141865.156">29439 16916 0,'-17'17'15,"-1"19"1,18-1-16,-35 0 16,17 0-16,0-17 0,-34 53 15,-1-18 1,35-18-16,0-18 0,1 19 16,-1-19-16,18 1 15</inkml:trace>
  <inkml:trace contextRef="#ctx0" brushRef="#br0" timeOffset="142560.552">29863 16263 0,'-36'0'16,"19"18"0,-36-1-16,35 1 15,-17 17-15,17-17 16,1 17-16,17 0 16,35 18-1,-17-35-15,34 35 16,-16-35-16,-1 17 0,-17-18 15,-1 1-15,1-18 16,0 18-16,-1-18 0,-17 17 0,18-17 16</inkml:trace>
  <inkml:trace contextRef="#ctx0" brushRef="#br0" timeOffset="142972.789">30110 16387 0,'0'17'16,"0"1"-1,17 17-15,-17 18 16,0-35-16,18 17 16,0 18-1,-1-36 1</inkml:trace>
  <inkml:trace contextRef="#ctx0" brushRef="#br0" timeOffset="143383.381">30251 16316 0,'17'18'47,"19"-1"-16,-19 1-31,36 0 16,-35-18-16,35 17 15,-36 1-15,19 17 16,-36-17-16,17-1 16,-17 1-16,-17 0 15,-1 17 1,0-17-16,1 17 16,-1-18-16,-17 19 15,17-19-15,18 1 16,-17 0-16</inkml:trace>
  <inkml:trace contextRef="#ctx0" brushRef="#br0" timeOffset="144012.77">30427 17251 0,'0'17'63,"-18"19"-47,1-19-16,-1 1 15,1 17-15,-1-35 16,0 18-16</inkml:trace>
  <inkml:trace contextRef="#ctx0" brushRef="#br0" timeOffset="144191.245">30692 17216 0,'17'0'15,"1"0"1,0 0 0,-1-18-16,1 18 15</inkml:trace>
  <inkml:trace contextRef="#ctx0" brushRef="#br0" timeOffset="144328.609">30903 17198 0,'18'0'16,"0"0"0,-1 0-16,1 0 0,0-18 15,-1 18 1</inkml:trace>
  <inkml:trace contextRef="#ctx0" brushRef="#br0" timeOffset="144445.922">31044 17198 0,'0'0'0,"18"0"16,0 0-16,-18-18 16,17 18-16,1 0 15,-18-17-15</inkml:trace>
  <inkml:trace contextRef="#ctx0" brushRef="#br0" timeOffset="144630.298">31433 17180 0,'0'36'16,"0"-72"-16,0 89 0,-18-18 0,0 1 16,1-1-16,-1-17 0,0-1 15,-17 1 1</inkml:trace>
  <inkml:trace contextRef="#ctx0" brushRef="#br0" timeOffset="145941.525">27587 16792 0,'0'0'0,"-17"-17"16,17-1 0,0 0-16,0 1 15,0-1 1,0 0-1,-18 18 1,18-17 31,18 17-47,-18-18 16,0 0-16,17 18 15,-17-17-15,0-1 16,0 1-1,0-1 1,0 36 31,0-1-31,18 1-1,-18-1-15,18 1 16,-1 0-16,1-1 15,-1-17 1,1 0-16,-18-17 16,0-1-1,0 0 1,-18 1-16,18-1 16,0 36 15,18 17-31,-18-17 15,18-1-15,-1 19 16,-17-1-16,36 36 16,-19-54-16,1 54 15,-18-54-15,0 1 0,0 0 16,0-1-16,-18 1 0,1 0 16,-1-18-16,0 17 0,-35-17 15,18 0 1,18 0-16,-54 0 15,36-17-15,-1 17 0,-17 0 16,36 0 0,-18 0-16,17 0 15</inkml:trace>
  <inkml:trace contextRef="#ctx0" brushRef="#br0" timeOffset="146826.8">31679 16880 0,'0'18'31,"53"17"-15,-35 1-16,70 17 15,-53-18-15,1-18 16,-1 19-16,-17-19 0,17 1 0,-17 0 16,-1-1-16,1-17 0,-18 18 15,18-18 1</inkml:trace>
  <inkml:trace contextRef="#ctx0" brushRef="#br0" timeOffset="146999.26">32015 16898 0,'-53'71'15,"106"-142"-15,-142 177 0,54-71 0,-53 18 16,53-18-16,-1 1 16,19-36-16,17 17 0,17-17 15</inkml:trace>
  <inkml:trace contextRef="#ctx0" brushRef="#br0" timeOffset="147228.367">32138 16281 0,'0'0'0,"35"0"0,1 0 16,17 0-16,-18-18 0,35 0 15,-34 1-15,-1 17 16,-35-18-16,-35 18 16</inkml:trace>
  <inkml:trace contextRef="#ctx0" brushRef="#br0" timeOffset="147367.573">32244 16369 0,'0'70'16,"0"-140"-16,18 176 0,-1-71 0,1-17 15,-1 17-15,1-17 0,0-1 16,-1 1-16,1-18 16,0 17-1</inkml:trace>
  <inkml:trace contextRef="#ctx0" brushRef="#br0" timeOffset="147523.209">32526 16492 0,'18'36'15,"-1"-19"-15,19 1 16,-19-18-16,1 18 15,0-18-15,-1 0 0</inkml:trace>
  <inkml:trace contextRef="#ctx0" brushRef="#br0" timeOffset="147666.591">32632 16528 0,'-35'35'0,"70"-70"0,-88 88 16,18-18-1,35-18-15,0 1 0,17 0 16</inkml:trace>
  <inkml:trace contextRef="#ctx0" brushRef="#br0" timeOffset="148331.821">31944 16281 0,'-18'0'16,"1"17"0,-19 36-1,36-35-15,-17 17 0,-1-17 16,-17 17-16,35 0 15,0-17-15,18 0 16,34 17 0,-16-17-16,-1-1 0,36 1 15,-36-18-15,18 0 16</inkml:trace>
  <inkml:trace contextRef="#ctx0" brushRef="#br0" timeOffset="148722.612">32897 16316 0,'17'18'16,"1"-1"0,-1 1-16,1 17 0,35 0 15,-35-35 1,-1 18-16,1 0 15,0-1-15,-1 1 0,-17 17 16,-17-17-16,-19 17 16,19-17-16,-1-1 15,0 1-15,1 0 0,-1-1 16,0 1-16,18 0 0</inkml:trace>
  <inkml:trace contextRef="#ctx0" brushRef="#br0" timeOffset="149190.381">33249 16193 0,'0'0'0,"0"17"15,0 18 1,18 1-16,0-1 0,-1 18 16,19 0-16,-1 0 15,-18 17-15,19 1 0,17 70 16,-36-70-16,1-1 15,-18 18-15,0 53 16,-18-88-16,-17 0 0,-53 53 16,35-71-16,-18 1 15</inkml:trace>
  <inkml:trace contextRef="#ctx0" brushRef="#br0" timeOffset="152342.871">23424 18221 0,'18'0'31,"0"0"-16,-1 0 1,1 0-16,0 0 16,-1 18-16,1-18 15,17 0-15,-17 0 16,35 0 0,-36 0-16,19 0 15,-1 0-15,-17 0 0,35 0 16,17 0-16,-17 0 15,0 0-15,0 0 16,17 0-16,71 0 16,-52 0-16,-1 0 0,0 17 15,18-17-15,123 0 16,-123 0-16,35 0 0,0 0 16,141-17-16,-123 17 15,0 0-15,0 0 16,158 0-16,-158 0 0,123 0 15,-141 0 1,89-18-16,-125 18 16,37 0-16,-90-18 15,1 18-15,-35 0 16,-53 0 0</inkml:trace>
  <inkml:trace contextRef="#ctx0" brushRef="#br0" timeOffset="160713.416">29192 17939 0,'36'17'16,"-19"-17"-16,71 0 15,-35 0-15,124 0 16,-89 0-16,141 0 16,-88 0-16,177 0 15,-142-17 1,1 17-16,-1 0 0,194-36 15,-193 36-15,-1-17 16,-17-1-16,-18 1 0,53-19 16,-123 36-16,-36-17 15,0 17-15,-52 17 16</inkml:trace>
  <inkml:trace contextRef="#ctx0" brushRef="#br0" timeOffset="187001.182">10231 18203 0,'0'18'15,"17"-18"17,36 0-17,0 0-15,53 0 16,-36 0-16,107-18 15,-54 18-15,142-17 16,-124 17-16,0-18 16,141 0-16,-123 1 15,-18-1-15,0 1 0,0-19 16,1 1-16,104-18 16,-157 35-16,-36 18 15,-18 0-15,0 18 0,-35 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1:37:06.05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32279 3034 0,'0'18'0,"0"-1"16,0 18-16,-17 1 0,-1 70 15,0-54-15,18 1 16,-17 53-16,17-70 15,0-1-15,0 0 0,0-17 16,0-1 0,0 1-16,-18-18 0</inkml:trace>
  <inkml:trace contextRef="#ctx0" brushRef="#br0" timeOffset="246.459">32068 3545 0,'0'0'16,"0"71"-16,17-36 0,-17 1 16,18-1-16,-1 0 0,19 0 15,-1-17-15,-17-18 16,17 18-16,-17-18 0,17 0 15,18-18-15,-36 0 16,19 1 0,-19-1-16,1 0 15</inkml:trace>
  <inkml:trace contextRef="#ctx0" brushRef="#br0" timeOffset="1241.896">31909 1782 0,'0'0'0,"17"17"0,1 36 16,0-18-16,-1 54 15,1-54-15,0 35 16,-1-34-1,1-1-15,0 0 16,-1-35-16</inkml:trace>
  <inkml:trace contextRef="#ctx0" brushRef="#br0" timeOffset="1402.321">31997 1729 0,'0'0'0,"18"0"0,-1 0 16,19 0-16,-19-18 0,54 0 16,-36 1-16,36 17 15,-54 0 1,-17 17-16</inkml:trace>
  <inkml:trace contextRef="#ctx0" brushRef="#br0" timeOffset="1528.197">32173 1923 0,'36'-18'16</inkml:trace>
  <inkml:trace contextRef="#ctx0" brushRef="#br0" timeOffset="1798.299">32350 2134 0,'0'0'0,"0"-35"0,0 17 16,17-35-16,-17 36 16,36-18-1,-19 17-15,1 18 0,17 0 16,-17 0 0,-1 35-16</inkml:trace>
  <inkml:trace contextRef="#ctx0" brushRef="#br0" timeOffset="2309.347">32526 2081 0,'18'0'16,"17"-17"0,-17 17-16,17-36 15,-35 19-15,18-1 16,-18-17-16,-18 35 15,0 0 1,-17 18 0,17-1-16,1 1 0,17 17 15,0-17-15,0-1 0,17 1 16,-17 0 0,18-1-16,0-17 0,-1 0 15,1 18-15,0-36 16,-1 18-16,1-17 0,-18-1 15,18 18 32,-18 18-31,17-18-16,1 0 16,-1 0-1,1-18-15,0 0 16,-18 1-1,17 17-15,-17-18 0,18 18 16,0 0-16,17 0 16,-35 18-16,18-1 15,-18 19-15,17-1 16,-17-17-16,18-1 16,-18 1-1,17-18-15</inkml:trace>
  <inkml:trace contextRef="#ctx0" brushRef="#br0" timeOffset="2714.755">32985 1887 0,'0'0'16,"-18"53"-16,36-17 0,-18-1 15,35 0-15,-17-17 16,17-1-16,0-17 16,-17-35-1,-18 17-15,17 1 16,-17-18-16,0-1 0,0 1 16,0 0-16,0-1 0,0 19 15,-17-1-15,17 36 16,-18 52-1,18-17-15,18-17 16,-18 16-16,17-16 16,1-19-16,35 36 15,-35-35-15,-1 0 0,19-18 16,-19 0-16,1 0 16,0 0-16,17-18 15,-18 18 1,-17 18-1,0-1-15,-17 1 16</inkml:trace>
  <inkml:trace contextRef="#ctx0" brushRef="#br0" timeOffset="4811.646">24077 3986 0,'18'0'15,"-18"-17"1,17-1 0,1 0-1,-18 1-15,18-1 16,-1 1-16,1-19 0,0 19 15,-1-19-15,1 1 0,52-53 16,-34 53-16,17-54 16,-18 54-16,0-18 15,-17 36-15,17-19 0,0-17 16,-17 36-16,35-1 16,-35 0-16,17 18 15,-18 0-15,36 0 16,-35 0-1,35 36-15,-18-19 16,36 36-16,-54-35 16,36 0-16,36 35 15,-19-53-15,54 35 16,-54-35-16,71 17 16,-88-17-16,71 0 15,-54 0-15,54 0 16,-54 18-1,-17-18-15,0 0 0,53 0 16,-53-18-16,17 18 16,-34-17-16,-1-1 15,-17 18-15,-1-17 0,1-1 16,-1 18 0,-17-18-16,0 1 15,-17 17 1</inkml:trace>
  <inkml:trace contextRef="#ctx0" brushRef="#br0" timeOffset="5418.092">26370 3422 0,'18'0'0,"-36"0"0,53-18 16,-35 1-16,36-1 16,-36 0-16,35-17 15,-35 0-15,18 17 16,-1 1-16,-17-36 0,0 35 15,0-17-15,0 17 0,0 0 16,0 1 0,0-1-16,0 1 15,0 34 1,0 18 0,0 1-16,18 17 15,-18-18-15,18 0 16,-1 36-1,1-54-15,-1 19 16,1-19-16,17 1 0,18 0 16,-35-18-16,52 0 15,-52 0 1,17 0-16,-17 0 0,0 17 16,-1-17-16,1 0 15</inkml:trace>
  <inkml:trace contextRef="#ctx0" brushRef="#br0" timeOffset="6922.188">26899 3440 0,'0'0'0,"18"0"16,35-18 0,-18 18-16,0 0 15,54 0-15,-36-18 16,52 18-16,-52 0 16,88-17-16,-70 17 15,105-18-15,-87 0 16,-1 1-16,88-1 15,-88 0-15,-17 1 16,-1 17-16,1 0 0,52-18 16,-70 18-16,36 0 15,-37 0-15,37 0 16,-36 0-16,-18 0 16,18 0-16,-18 0 0,0 0 15,36 0 1,-1 0-16,-34 0 15,-1 0-15,18 0 0,-18 0 16,0 0-16,54 0 16,-36 0-16,-18 0 0,35 0 15,-34 18 1,17-18-16,-18 0 16,0 0-16,-17 0 15,-1 17-15,1-17 16,0 0-16,-1 18 15,1-18 1,0 0-16,-1 18 16,1-18-1,-18 17 17,18-17-17,-1 0-15,-17 18 16,35-18-16,-17 0 15,0 0 1,-1 0 0,1 0 15,0 0-15,-1-18-1,1 18-15,0 18 16,-1-18-1,1 0-15,17 0 16,-17 0 0,35 0-16,-18 0 15,-17 0-15,35 0 16,-36 0-16,18 0 16,-17 0-16,0 0 15,17 0 1,-17 0-16,-1 0 0,1 0 15,0 18-15,-1-18 16,1 0-16,-1 0 16,1 17-1,0-17 1,-1 0-16,1 0 16,0 0-1,-1 18 16,1-18-31,0 0 16,-1 0 0,1 0-16,0 0 15,-18 18 1,17-18 15,-17 17-31,0 1 16,18 17-1,-18-17-15,0 35 16,0-18-16,0 0 16,0 1-16,0-19 15,0 18-15,0 1 16,0-19-16,-18 19 16,1-36-16</inkml:trace>
  <inkml:trace contextRef="#ctx0" brushRef="#br0" timeOffset="7652.864">25559 2328 0,'0'18'15,"-18"53"1,0-19-16,18-16 0,0 17 15,18-18-15,0 0 16,-1-17-16,54 35 16,-18-36-16,35 1 15,-53-18-15,36 0 16,-53-18-16,-1 1 16</inkml:trace>
  <inkml:trace contextRef="#ctx0" brushRef="#br0" timeOffset="7782.328">25665 2611 0,'17'0'16,"19"-18"-1,-1 18-15,0-18 16</inkml:trace>
  <inkml:trace contextRef="#ctx0" brushRef="#br0" timeOffset="7921.196">25541 2275 0,'0'0'15,"18"-35"-15,-1 18 0,1-1 16,17 0-16,-17 18 16,0-17-16,-1 17 15</inkml:trace>
  <inkml:trace contextRef="#ctx0" brushRef="#br0" timeOffset="8175.372">25947 2646 0,'0'0'16,"17"0"-16,-17-18 15,0 1 1,0-1-16,0 0 15,0 1-15,18-1 16,0 18-16,-1-18 0,1 36 16,17 0-1,-17-1-15,17 19 16,0-19-16,-17 1 16,0-1-16,17-17 15</inkml:trace>
  <inkml:trace contextRef="#ctx0" brushRef="#br0" timeOffset="8531.819">26335 2522 0,'0'0'15,"-18"0"1,18 18-16,0 0 16,0-1-1,0 1-15,18-18 16,0 0-16,-1 0 15,-17-18 1,18 18-16,-1 0 16,1 18-1,0 0-15,-1 17 16,1 53-16,0-35 16,-18-18-16,17 18 15,-17-18-15,0-17 0,0 17 16,0-17-16,-17 0 15,-1-18-15,-35 0 16,18 0-16,17-18 0,-17 0 16,0 1-16,-18-19 15,35 19-15,0-1 0,18 1 16,18-36 0</inkml:trace>
  <inkml:trace contextRef="#ctx0" brushRef="#br0" timeOffset="8749.668">26547 2011 0,'17'53'16,"1"-18"-1,-1 18-15,1-18 0,0 71 16,-18-53-16,17 18 15,-17-19-15,18 37 16,-18-72-16,18 36 16,-1-53-16</inkml:trace>
  <inkml:trace contextRef="#ctx0" brushRef="#br0" timeOffset="8904.922">26864 2505 0,'18'35'16,"-36"-70"-16,53 88 16,-17-36-16,0-17 15,-18-17 17</inkml:trace>
  <inkml:trace contextRef="#ctx0" brushRef="#br0" timeOffset="9211.379">27005 2399 0,'0'0'15,"-17"0"-15,17 18 16,-18-1-1,36 1-15,-18 17 16,17-17-16,1-1 16,-1 1-1,1-18-15,0 18 0,-1-18 16,-17 17-16,18-17 0,-36 0 31,-35 18-15,36-18-16,-18-18 15</inkml:trace>
  <inkml:trace contextRef="#ctx0" brushRef="#br0" timeOffset="9488.616">27234 2081 0,'0'0'0,"0"53"0,0 71 15,0-71-15,0 0 16,0 35-16,0-53 16,0 18-16,18-35 15,0-18 1,-1 0-16,1-18 16,0 0-1,-1 1-15,1 17 0,0 0 16,-1 17-16,1 19 15,-1-19-15,1 36 16,-18-35-16,0 17 16</inkml:trace>
  <inkml:trace contextRef="#ctx0" brushRef="#br0" timeOffset="11173.712">26846 2205 0,'18'0'0,"0"0"31,-18-18-15,-18 18 0,18-17-1</inkml:trace>
  <inkml:trace contextRef="#ctx0" brushRef="#br0" timeOffset="60072.994">22507 5574 0,'18'0'46,"17"0"-30,-17 0-16,17 0 16,-17 0-16,35 0 15,-36 0-15,54 0 16,-36 0-16,53 0 16,-35 0-16,35 0 15,18 0 1,-53 0-16,18 0 0,52 18 15,-52-18-15,105 17 16,-88-17-16,1 0 16,16 18-16,1-18 0,0 0 15,106 0 1,-89 17-16,124 1 16,-123-18-16,-1 18 0,1-18 15,17 17-15,0-17 16,-18 18-16,159 0 0,-140-18 15,157 17 1,-140-17-16,-18 18 0,177-18 16,-159 0-16,158 0 15,-158 0 1,17 0-16,-17 0 0,17 0 16,159-18-16,-158 18 15,158 0-15,-159 0 16,177-17-16,-176 17 15,17-18-15,-18 18 0,0 0 16,1-18-16,-1 18 0,212-17 16,-211 17-1,193-18-15,-194 18 16,195 0 0,-212 0-16,87-18 0,-140 18 15,35-17 1,-88 17-16,-17 0 0</inkml:trace>
  <inkml:trace contextRef="#ctx0" brushRef="#br0" timeOffset="113382.719">15469 16880 0,'18'0'31,"0"0"-31,-1 0 16,1 0-16,0 0 15,34 0-15,19 0 16,-18 0-16,70 0 16,-52 0-1,105-17-15,-87 17 16,122-18-16,-87 1 15,105 17-15,-123 0 16,17 0-16,-17 0 16,18 0-16,105 17 0,-123 1 15,176-1 1,-123-17-16,17 0 16,18 0-16,0 18 0,0-18 15,-17 0-15,-19 0 0,142 18 16,-176-18-16,123 17 15,-142-17-15,89 0 16,-123 18-16,52-18 16,-87 0-16,-19 0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1:40:50.42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17533 2663 0,'0'-17'15,"0"34"32,0 19-31,18-1-16,-18 0 0,17 36 15,-17-18-15,18 35 16,-18-35-16,18-18 16,-18 0-16,17 1 0,-17-19 15,18 36 1,-18-35-16,0 0 0,0-1 15,18-17 1,-36 0 0,18-17-16</inkml:trace>
  <inkml:trace contextRef="#ctx0" brushRef="#br0" timeOffset="288.618">17463 3122 0,'17'18'0,"-34"-36"0,34 53 16,18 1-16,-35-1 16,18 0-16,0 0 15,-1-17-15,-17 0 16,18-18-16,17 17 15,1-17-15,-1-35 16,0-18 0,0 18-16,-17 0 15,0-1-15,-1 1 0,-17 17 0,18-34 16,0 52 0</inkml:trace>
  <inkml:trace contextRef="#ctx0" brushRef="#br0" timeOffset="3740.705">24853 1376 0,'0'17'16,"18"54"-16,-1-18 15,19 70-15,-19-52 16,-17 17-16,18-17 15,0-1-15,-18 1 0,17 35 16,1-89-16,-18 19 16,0-54-1,-35-17 1,17-18-16,0 0 0,1-71 16,-1 71-16,18-17 15,0-1-15,0 1 16,0-54-16,18 89 15,35-36-15,-36 54 16,72-18-16,-54 35 16,35 17-16,-52 1 15,35 35 1,-53-36-16,0 54 16,0-36-16,-35 18 15,-1-35-15,-17 17 16,36-35-16,-36 0 15,35 0-15,1 0 16,17-18-16</inkml:trace>
  <inkml:trace contextRef="#ctx0" brushRef="#br0" timeOffset="4070.933">25629 1217 0,'0'0'0,"-17"0"15,-1 0-15,0 53 16,1-18-16,-19 53 16,36-17-16,-17-18 15,17 18-15,17-1 0,-17 1 0,18-18 16,0-18-16,-1 18 0,19 17 16,-19-52-16,19 35 15,-19-53 1</inkml:trace>
  <inkml:trace contextRef="#ctx0" brushRef="#br0" timeOffset="4748">25929 1658 0,'0'18'15,"0"17"1,0-17-16,0 17 16,18 0-16,-1-17 0,-17-1 15,18-17-15,0 18 0,17-18 16,-17 0-16,17-18 16,-35 1-1,18-18-15,-1 17 16,-17-35-16,0 35 15,18 18 1,-1 36-16,1 34 16,-18-17-16,18 0 15,-1 0-15,1 0 16,0 0-16,-1 0 16,-17-18-16,18 0 0,-18 18 15,0-35-15,-35-1 16,17-17-16,-35 0 15,35 0-15,-34-35 16,16 18-16,-17-36 16</inkml:trace>
  <inkml:trace contextRef="#ctx0" brushRef="#br0" timeOffset="5331.441">25929 1358 0,'0'-17'16,"18"-19"-1,17-17 1,-35 36-16,18-19 15,-1 19-15,1-1 16,0 1-16,-18-1 0,17 18 0,-17-18 16,18 36-1,0 0-15,-1-1 0,-17 1 16,35 35 0,-17-18-16,0-17 0,-18 17 15,17-17-15,1-18 0,0 17 16,-1 1-16</inkml:trace>
  <inkml:trace contextRef="#ctx0" brushRef="#br0" timeOffset="5710.951">26547 1076 0,'17'-18'16,"-34"18"-1,-1 18 1,0 0-16,-17 17 15,17-17 1,18-1 0,0 1-16,0 17 15,18-17-15,17-1 16,-17 1-16,17 0 16,-17-1-16,-1 1 15,1 0-15,0-1 16,-1 1-1</inkml:trace>
  <inkml:trace contextRef="#ctx0" brushRef="#br0" timeOffset="6339.621">26758 1076 0,'0'18'16,"18"-1"-1,-18 1-15,0 0 16,17-1-16,-17 1 16,0-1-16,18-17 0,-18 18 15,0 0-15,18-18 16</inkml:trace>
  <inkml:trace contextRef="#ctx0" brushRef="#br0" timeOffset="6739.647">26899 1005 0,'18'0'31,"0"18"-31,-1-18 16,19 18-16,-19-1 15,18 1 1,-17 0-16,17 17 16,-35-17-16,18-18 15,0 17-15,-18 1 0,17-1 16,-17 1-16,0 0 31,0-1-15,-17-17-1,17 18-15,-18 0 0,0-1 16,1 1-16</inkml:trace>
  <inkml:trace contextRef="#ctx0" brushRef="#br0" timeOffset="7830.548">27552 1094 0,'0'17'16,"18"54"0,-18-36-16,17 71 15,1-36-15,-18 1 0,18 70 16,-1-88-16,1 18 16,-1-36-16,1-17 15,0 17-15,-1-35 0,19 0 16</inkml:trace>
  <inkml:trace contextRef="#ctx0" brushRef="#br0" timeOffset="8062.226">28011 1535 0,'52'35'16,"-104"-70"-16,140 88 0,-35-18 16,-18-18-16,0 1 15,36 0-15,-54-1 16,36 19-16,-35-36 16,0 0-16,-1 0 15</inkml:trace>
  <inkml:trace contextRef="#ctx0" brushRef="#br0" timeOffset="8429.199">28346 1429 0,'0'0'0,"17"0"0,-17-18 15,-17 18 1,17 18 0,-18-1-16,0 1 0,-34 35 15,34-18-15,-35 36 16,35-54-16,-17 36 16,35-35-16,0 0 15</inkml:trace>
  <inkml:trace contextRef="#ctx0" brushRef="#br0" timeOffset="8702.807">28504 1005 0,'0'0'16,"71"36"-16,-36-19 0,1 1 16,34 53-16,-52-19 15,17-16-15,-17 34 16,-1 36-16,1-35 16,-18-18-16,-18 17 0,1 1 15,-1-18-15,-35 52 16,35-52-16</inkml:trace>
  <inkml:trace contextRef="#ctx0" brushRef="#br0" timeOffset="14023.658">19420 2699 0,'0'0'0,"0"-18"15,0 0 17,0 36-1,0 0-15,0 17-16,0 53 0,0-35 15,0 53-15,18-71 16,-18 53-16,0-52 15,18 17 1,-18-36-16,0 19 16,17-19-16</inkml:trace>
  <inkml:trace contextRef="#ctx0" brushRef="#br0" timeOffset="14350.927">19262 3016 0,'0'0'0,"17"18"16,-17 17-1,0-17-15,18 17 0,0 18 16,-18-18 0,0-17-16,17 17 0,-17-17 15,18-1-15,0 19 16,-1-36-16,18 17 16,-17-34-16,17-1 15,-17 0-15,35-34 16,-18 16-16,0-17 15,-17 36-15,0-19 0</inkml:trace>
  <inkml:trace contextRef="#ctx0" brushRef="#br0" timeOffset="16553.958">20391 2663 0,'0'18'31,"0"17"-16,0 1-15,17-1 16,-17 0-16,0 18 0,0 0 16,0 0-16,0 35 15,0-53-15,0 18 16,0-35-16,18 0 0,-18-1 16,17-17-16</inkml:trace>
  <inkml:trace contextRef="#ctx0" brushRef="#br0" timeOffset="16844.232">20249 3052 0,'0'52'0,"0"-34"15,18 17-15,-18-17 0,18 17 16,-1 1-16,1-19 16,0-17-16,-1 18 15,1-18-15,17 0 0,18-35 16,-35 17-16,-1 18 16,1-18-16,0 1 0,17-19 15,-17 19-15,17-19 16,-17 19-1</inkml:trace>
  <inkml:trace contextRef="#ctx0" brushRef="#br0" timeOffset="70959.903">10724 10425 0,'0'0'16,"0"-36"-16,0 19 16,-17 17-1,17 17-15,0 19 16,17 69 0,-17-52-16,18 0 0,0 53 15,-1-53-15,19-18 16,-1 18-1,0-35-15,18-1 16,-35-17-16,17-35 0,-17 18 16,17-54-16,-17 18 15,-18 18-15,0-36 16,0 54-16,0-1 16,17 0-16,1 36 15,0 53 1,-1-19-16,1 90 15,-18-72-15,0 18 16,0-17-16,0-1 0,0 1 16,0-18-16,-35 53 15,17-71-15,0-17 16,18-1-16,-17 1 0,-19-18 16,19 0-16,-19-35 15,19-1-15,17 19 0,-36-54 16,19 36-1</inkml:trace>
  <inkml:trace contextRef="#ctx0" brushRef="#br0" timeOffset="72432.546">11589 10019 0,'0'0'0,"-18"0"47,-17 18-47,17-1 16,-35 18-16,36 1 15,-19-19-15,19 1 0,-1 0 16,0-1-16,1 1 15,17 17 1,0-17-16,35 17 16,-17-17-16,35 17 15,-36-35-15,36 35 16,-35-17-16,-1-18 16,1 18-16,0-18 15</inkml:trace>
  <inkml:trace contextRef="#ctx0" brushRef="#br0" timeOffset="72628.674">11677 10160 0,'0'35'0,"0"-70"0,0 88 15,18-18 1,-18 0-16,17 1 0,1-19 15,0 1 1,-1-18 0,1-35-16</inkml:trace>
  <inkml:trace contextRef="#ctx0" brushRef="#br0" timeOffset="72889.328">11853 10001 0,'18'18'16,"-18"0"-16,35-1 16,-17 1-16,35 17 15,-36-17-15,19-1 16,-19 1-16,19 17 16,-36-17-16,17 0 0,-17 17 15,-17-18-15,17 1 16,-18 0-16,0-1 15,1 1-15,-1-18 0,0 18 16,-17-1-16,0 1 16,35 0-16,-18-1 15,18 1-15</inkml:trace>
  <inkml:trace contextRef="#ctx0" brushRef="#br0" timeOffset="73668.295">13441 10548 0,'0'-18'0,"0"36"0,0-53 16,0 52-1,0 54 1,0-36-16,0 1 16,17-1-16,1 18 15,0-18-15,-1-35 0,1 18 16,17-18-16,-17-18 15,0 0-15,-1-17 16,1 0-16,-18 0 16,0 17-16,18 18 15,-1 18 1,1 52-16,-1 1 16,1 52-1,-18-70-15,18 71 0,-18-72 16,0-16-1,-18-1-15,0 0 0,1 1 16,-1-36-16,1 0 0,-36-18 16,0-53-1,17-17 1,19 0 0,-1 35-16</inkml:trace>
  <inkml:trace contextRef="#ctx0" brushRef="#br0" timeOffset="74063.491">13970 10089 0,'0'0'15,"-18"0"1,1 18-16,-1 0 15,-35 35 1,36-36-16,-19 19 0,19-1 16,17 0-16,0-17 15,0-1-15,35 36 16,-17-35-16,34 0 16,-34-1-16,17-17 0,-17 0 15,17 0-15</inkml:trace>
  <inkml:trace contextRef="#ctx0" brushRef="#br0" timeOffset="74318.669">14093 10178 0,'0'0'0,"36"0"0,-19 0 15,1 0-15,0 0 16,-1 0-16,1 17 0,-18 19 15,-18-1 1,18 0-16,-35 0 16,17-17-16,18 0 15,0-1-15,36-17 16,-19 0-16,19 0 16,-1-17-16,-17 17 15,-1-18 1,1 18-16</inkml:trace>
  <inkml:trace contextRef="#ctx0" brushRef="#br0" timeOffset="74576.222">14340 10072 0,'0'17'16,"18"1"-1,0 0-15,35 17 16,-36-17-16,54-1 15,-54 1-15,19 0 16,-1 17 0,-17-18-16,-18 1 0,-36 35 15,1-18 1,-18 1 0,36-19-16,-36 19 15,35-36-15,18 17 16,-18-17-16</inkml:trace>
  <inkml:trace contextRef="#ctx0" brushRef="#br0" timeOffset="74919.116">16563 10795 0,'0'18'15,"0"-1"1,18 1 0</inkml:trace>
  <inkml:trace contextRef="#ctx0" brushRef="#br0" timeOffset="75065.034">17039 10724 0,'18'0'0,"-36"0"16,53 0-16,-17 0 0,0 0 15</inkml:trace>
  <inkml:trace contextRef="#ctx0" brushRef="#br0" timeOffset="75207.884">17445 10760 0,'18'-18'15,"-1"18"-15,1 0 16</inkml:trace>
  <inkml:trace contextRef="#ctx0" brushRef="#br0" timeOffset="75348.258">17780 10795 0,'0'0'16,"0"18"-1,-18-18-15</inkml:trace>
  <inkml:trace contextRef="#ctx0" brushRef="#br0" timeOffset="75915.767">18997 10407 0,'0'35'16,"18"1"-16,-18-1 15,17 53 1,-17-53-16,36 36 16,-19-36-16,19-17 0,-1-1 15,-18-17-15,36-17 16,-35-1-16,0 0 0,-18 1 15,0-54 1,0 54-16,-18-1 0,18 0 16,-18 18-16,18-17 0,0 34 15,18 54 1,0-18-16,17 70 16,-17-52-16,-1-18 15,1 0-15,0-18 0,-18 18 16,0-18-16,-18 0 15,-17-17-15,-36 0 16,18-18-16,-53-18 16,71 0-16,-53-34 15,70 34-15,1-53 16,17 36-16,17 0 16</inkml:trace>
  <inkml:trace contextRef="#ctx0" brushRef="#br0" timeOffset="76460.836">19685 9913 0,'18'0'16,"-36"0"-16,36-18 16,-36 18-1,-17 36 1,-1-19-16,-16 36 15,16-17-15,-17 16 16,53-16 0,-17-19-16,17 19 0,35-1 15,0 0-15,18 0 16,-18-17-16,36 17 16,-36-35-16,18 18 15,-35-18 1,17 0-16,-17-18 15</inkml:trace>
  <inkml:trace contextRef="#ctx0" brushRef="#br0" timeOffset="76638.6">19861 9984 0,'18'0'0,"-36"0"0,54 0 15,-1 0 1,-17 0-1,17 0-15,-17 0 0,34 0 16,-52-18-16,36 18 16,-54 0-1</inkml:trace>
  <inkml:trace contextRef="#ctx0" brushRef="#br0" timeOffset="76769.651">19985 10054 0,'0'0'15,"0"71"-15,0-18 0,0 17 16,0-35-16,0 36 16,18-53-16,-18-1 0,17 1 15,1-18-15</inkml:trace>
  <inkml:trace contextRef="#ctx0" brushRef="#br0" timeOffset="77110.558">20179 10248 0,'0'35'0,"0"-70"0,0 88 15,0-35-15,18-1 16,-18 1-16,17-18 0,18 0 16,-17 0-1,0-35 1,-1 17-16,1 0 15,-18 1-15,18 17 16,-18 17-16,0 36 16,17-17-16,-17 52 15,0-35 1,0 17-16,0-52 16,-17 17-16,17-17 0,-18 0 15,0-1-15,-17 1 16,0-18-16,-36 0 15,36 0-15,-18-35 16,18 17-16</inkml:trace>
  <inkml:trace contextRef="#ctx0" brushRef="#br0" timeOffset="78022.071">20461 9984 0,'18'0'15,"-1"0"1,1 0-16,35 0 16,-18 0-16,18 17 15,-18-17-15,1 18 16,-19-18-16,1 18 0,0-1 16,-1 1-16,1-18 15,-18 17-15,0 1 0,0 0 16,0-1-16,-35 19 15,-1-19-15,19 19 0,-1-19 16,-17 1-16,17-1 0,1 1 16,-19 0-1,1-1-15,-18 1 16</inkml:trace>
  <inkml:trace contextRef="#ctx0" brushRef="#br0" timeOffset="78572.036">18909 10089 0,'0'0'16,"18"0"15,-1 0-15,1 0-16,-1 0 0,19-17 15,-19-1-15,1 1 16,0 17-16,-1-36 15,1 36-15,-18-17 16,0-1-16,0 36 16,18 35-1,-1-36 1,1 36-16,-1-18 16,1-17-16,0 0 15,-1-1-15,1 1 0,-18 0 16</inkml:trace>
  <inkml:trace contextRef="#ctx0" brushRef="#br0" timeOffset="79358.317">13247 10213 0,'17'0'16,"19"-18"-1,-19 1-15,1-1 16,0 0-16,-1-17 15,1 17-15,-18 1 16,0-1-16,0 1 16,0-1-16,0 36 31,18-1-15,-18 18-16,35 1 15,-18-19-15,-17 1 16,18 0-16,17 17 15,-35-17-15,36-1 16</inkml:trace>
  <inkml:trace contextRef="#ctx0" brushRef="#br0" timeOffset="80063.419">10672 10089 0,'0'0'0,"-18"0"0,0 0 16,18-17 15,18-18-15,0-1-16,17-17 15,-18 36-15,-17-19 16,18 19-16,0-36 15,-18 35-15,17 18 16,1 18 0,17 52-1,-17-34-15,0-1 16,-1 0-16,1 1 0,17 34 16,-17-52-16,-1 17 15,-17-17-15</inkml:trace>
  <inkml:trace contextRef="#ctx0" brushRef="#br0" timeOffset="81633.138">9472 9966 0,'53'123'0,"-35"-34"16,-1-1-16,19 35 0,-19 107 16,1-125-16,-1 1 15,1-18-15,-18-35 16,0 18-16,0-53 16,-18-18-16,1-18 0,-36-53 15,18 1-15,-18-89 16,17 71-16,19-106 15,17 70 1,17 1-16,1-1 16,17 19-16,18-1 0,53-18 15,-53 107-15,53-1 16,-71 36-16,18 52 16,-53-17-16,-18 18 15,1-1-15,-18 1 0,-54 52 16,36-70-16,-70 18 15,88-36-15,-18-17 16,35-1-16,0-17 0,18-17 31</inkml:trace>
  <inkml:trace contextRef="#ctx0" brushRef="#br0" timeOffset="81960.245">10160 9613 0,'-35'124'15,"70"-248"-15,-88 442 0,53-212 16,0 17-16,0 0 0,35 107 16,-17-124-1,0-1-15,17-16 0,35 52 16,-34-71-16,-19-17 15</inkml:trace>
  <inkml:trace contextRef="#ctx0" brushRef="#br0" timeOffset="82376.632">12453 10777 0,'0'0'16,"18"18"-16,-18 0 0,0 35 15,-18-18-15,0 0 16,1 53-16,-1-52 16,1 34-16</inkml:trace>
  <inkml:trace contextRef="#ctx0" brushRef="#br0" timeOffset="82821.315">15046 10813 0,'18'35'15,"-18"-17"-15,0 17 16,-36 18 0,19-18-16,-19 53 15,19-52-15,-1-1 0</inkml:trace>
  <inkml:trace contextRef="#ctx0" brushRef="#br0" timeOffset="83728.255">18397 10883 0,'-17'35'15,"34"-70"-15,-34 106 0,-19-18 16,19-18-16,-1 0 15,18 1-15,-17-19 0,17 18 16,0-17-16</inkml:trace>
  <inkml:trace contextRef="#ctx0" brushRef="#br0" timeOffset="95351.294">21184 9790 0,'0'0'16,"0"-18"-16,-17 18 15,17 18-15,0-1 16,0 71 0,17-35-16,-17 18 0,0-1 15,18 19-15,-18 122 16,0-122-16,18 87 16,-1-106-16,-17 1 15,18-18-15,-18 0 0,0-18 16,18 0-16,-18 18 15,17-53-15</inkml:trace>
  <inkml:trace contextRef="#ctx0" brushRef="#br0" timeOffset="95695.986">21661 10372 0,'17'0'31,"1"35"-31,17 0 16,18 18-16,-18-18 16,1-17-16,-1 17 0,35 1 15,-34-1-15,-1-17 16,-17-1-16,17 1 16,-35-36-1</inkml:trace>
  <inkml:trace contextRef="#ctx0" brushRef="#br0" timeOffset="95879.214">22013 10389 0,'0'0'15,"-53"36"-15,18-1 16,0 0-16,-18 36 15,18-36-15,17-17 0,-17 35 16,35-36-16,0 1 16</inkml:trace>
  <inkml:trace contextRef="#ctx0" brushRef="#br0" timeOffset="96190.543">22172 9825 0,'0'0'0,"18"0"0,-18 18 15,17-1-15,19 36 16,-19 0-16,19 0 0,-1 53 16,-18-36-16,36 71 15,-53-70-15,18 0 16,-18-1-16,0 1 16,-18 52-16,1-70 15,-36 53-15</inkml:trace>
  <inkml:trace contextRef="#ctx0" brushRef="#br0" timeOffset="98371.095">11465 8908 0,'0'-18'16,"0"36"-16,-17-54 15,17 19-15,-18 17 16,18 17 0,0 1-1,0 70 1,0-53-16,0 71 16,0-53-16,0 0 0,0 0 15,18 0-15,-18-18 16,17-17-16,1 17 15,-18-17-15,18-18 16,-18-18-16</inkml:trace>
  <inkml:trace contextRef="#ctx0" brushRef="#br0" timeOffset="98631.975">11289 9260 0,'0'0'16,"35"36"-16,-35-1 0,18 0 15,-1 1-15,-17-19 16,18 1-16,0 17 16,-1-17-16,1-18 0,0 17 15,-1-17-15,1-17 16,35-19-16,-36 19 15,36-54 1,-17 18-16,-19 36 16,-17-1-16,18 0 0</inkml:trace>
  <inkml:trace contextRef="#ctx0" brushRef="#br0" timeOffset="101974.251">13758 8996 0,'0'-18'31,"0"36"-15,0-1-16,18 1 16,-18 17-16,0 1 15,18 34 1,-18-34-16,0-1 0,0 35 16,0-34-16,17 17 15,-17-36-15,0 1 16,18 17-16</inkml:trace>
  <inkml:trace contextRef="#ctx0" brushRef="#br0" timeOffset="102225.474">13600 9260 0,'0'36'0,"0"-72"0,17 107 16,-17-53-16,53 52 16,-18-52-1,-17-1-15,0 1 0,17-18 16,-17 18-16,-1-18 16,1 0-16,0 0 0,-1-18 0,18-17 15,-17 17-15,17-17 16,-17 17-1,-18 1-15,18-19 16</inkml:trace>
  <inkml:trace contextRef="#ctx0" brushRef="#br0" timeOffset="105278.802">15434 9013 0,'0'18'16,"0"0"-1,18 52 1,-18-34-16,0-1 15,17 53-15,-17-53 16,0 1-16,18-1 0,-18-17 16,18-1-1,-18 1-15,0-1 16</inkml:trace>
  <inkml:trace contextRef="#ctx0" brushRef="#br0" timeOffset="105544.506">15311 9349 0,'0'0'0,"35"53"16,-18-36-16,-17 18 0,36 18 15,-19-35 1,1 17-16,0-17 15,17-18-15,0 0 16,18-35 0,-18-1-16,1 19 0,-19-19 15,19 1-15,17-35 16,-53 52-16,17-17 16</inkml:trace>
  <inkml:trace contextRef="#ctx0" brushRef="#br0" timeOffset="119809.022">26423 11113 0,'18'35'0,"-1"0"16,1 0-16,35 89 15,-18-36-15,0 0 0,18 71 16,-35-71-16,35 53 16,-35-88-1,-1-18-15,1 1 0,-18-19 16,0-34-1,-35-54-15,-1 18 16,19 0-16,-19-17 0,1-1 16,0 1-16,17-19 15,1-87-15,-1 88 16,18 0-16,0-18 0,18 35 16,34-35-16,-16 89 15,17 17-15,-18 0 16,18 0-16,-18 17 0,36 54 15,-54-18-15,-17-18 16,0 18-16,-17 0 0,-1 0 16,-53 18-16,36-36 15,0-18-15,0 19 0,-18-1 16,35-35-16,36-18 31</inkml:trace>
  <inkml:trace contextRef="#ctx0" brushRef="#br0" timeOffset="120043.645">27129 10954 0,'-36'35'15,"72"-70"-15,-72 105 0,19 36 16,17-35-1,0 87-15,0-69 16,17-19-16,36 71 16,-17-88-16,-19-17 0,18-1 15,36 18 1,-36-36-16,1-17 0,-19 0 16,18-17-16</inkml:trace>
  <inkml:trace contextRef="#ctx0" brushRef="#br0" timeOffset="120409.62">27517 11553 0,'0'0'0,"0"18"0,0 53 15,0-36-15,0-17 16,35 35-16,-17-36 16,-1 1-16,36-1 15,-35-17-15,17 0 16,-17-17-16,-1-36 15,-17 35-15,0-35 16,0 36-16,18 34 16,-18 36-1,0-17-15,18 52 16,-18-35-16,0 35 16,17-53-1,-17 36-15,0-54 16,-17 19-16,-1-36 15,-35 0 1,35 0-16,-34-36 16,34 19-16,-17-36 15,17 35-15,0-35 16,18 18-16,18 0 16</inkml:trace>
  <inkml:trace contextRef="#ctx0" brushRef="#br0" timeOffset="120727.968">28028 10954 0,'0'17'16,"0"1"0,0 53-16,18-18 15,-18-1-15,0 19 0,17 70 16,-17-70-16,18 70 16,-18-88-16,35 35 15,-17-53 1,0 18-16,-1-35 15,1-1-15,0-34 16</inkml:trace>
  <inkml:trace contextRef="#ctx0" brushRef="#br0" timeOffset="120916.802">28363 11501 0,'18'52'15,"-36"-104"-15,54 140 0,-19-71 16,1 1-16,17 0 16,0-1-16,-17 1 0,35 17 15,0-17 1,-35-18-16,-1 0 0,1 0 16</inkml:trace>
  <inkml:trace contextRef="#ctx0" brushRef="#br0" timeOffset="121087.255">28663 11518 0,'-53'53'0,"106"-106"0,-141 141 16,35-35-16,35-17 15,-17 17-15,35-36 16,-17 18-16</inkml:trace>
  <inkml:trace contextRef="#ctx0" brushRef="#br0" timeOffset="121327.283">28945 11042 0,'89'88'16,"-178"-176"-16,213 229 0,-89-35 15,-17-36-15,-1-17 16,1 18-16,-18-1 0,-18 54 16,18-71-16,-17 17 15,-1-17-15,-52 53 16,34-71-16</inkml:trace>
  <inkml:trace contextRef="#ctx0" brushRef="#br0" timeOffset="134942.52">5256 12894 0,'0'-18'0,"0"54"46,18 34-30,0-17-16,-1 106 16,-17-71-1,0 88-15,0-105 16,0 0-16,18 17 16,-18-53-16,18-17 15,-1-18-15,-17-18 0</inkml:trace>
  <inkml:trace contextRef="#ctx0" brushRef="#br0" timeOffset="135158.406">5168 13423 0,'0'0'15,"18"88"-15,-1-35 0,1 0 16,17 35-16,-17-52 15,0-1-15,17-17 16,-17-1-16,17-17 0,0 0 16,-17-17-16,17-1 0,0-17 0,36-36 15,-36 18 1,18-35-16</inkml:trace>
  <inkml:trace contextRef="#ctx0" brushRef="#br0" timeOffset="135614.527">6579 13000 0,'0'0'15,"0"18"-15,0 17 0,0-18 16,0 19-16,0-1 0,18 18 0,-18-18 16,18 53-1,-18-35-15,17 18 16,-17-54-16,18 1 0,-18 17 15,0-17-15,18-18 16</inkml:trace>
  <inkml:trace contextRef="#ctx0" brushRef="#br0" timeOffset="135808.805">6509 13406 0,'0'0'15,"17"88"-15,-17-53 16,18 18-16,0-18 0,35 1 16,-18-19-16,35-17 15,-34-17-15,-1-1 16,36-17 0,-19-18-16,-34 53 15,-18-18-15</inkml:trace>
  <inkml:trace contextRef="#ctx0" brushRef="#br0" timeOffset="136215.498">5380 15187 0,'0'0'16,"0"106"-16,18-36 0,-18 54 16,0-71-16,17 35 15,-17-35-15,18 0 16,-1-35-16</inkml:trace>
  <inkml:trace contextRef="#ctx0" brushRef="#br0" timeOffset="136393.472">5274 15558 0,'0'0'0,"0"35"0,18 35 16,-1-34-16,36 34 15,-17-70-15,34 18 16,-35-18 0,18-18-16,-17 1 0,16-1 15,-16 0-15,-1-17 0</inkml:trace>
  <inkml:trace contextRef="#ctx0" brushRef="#br0" timeOffset="136754.932">6756 15240 0,'0'0'0,"0"53"15,0-18-15,0 0 0,0 71 16,0-70-16,35 69 15,-35-52-15,18 0 16,-18-17-16,17-19 16</inkml:trace>
  <inkml:trace contextRef="#ctx0" brushRef="#br0" timeOffset="136971.353">6597 15540 0,'0'0'0,"0"35"0,35 36 15,-17-18-15,35 17 16,-18-52-16,0-1 0,1-17 16,52 0-16,-53-17 15,0-1-15,1-17 16,-1 17-16,18-52 15,-36 34-15,-17 19 0</inkml:trace>
  <inkml:trace contextRef="#ctx0" brushRef="#br0" timeOffset="138811.652">7902 17074 0,'18'18'16,"0"17"0,-1-35-16,1 18 15,-1-18-15,1 18 0,35-18 16,-18 0-16,-17 0 16,0 0-16,34 0 15,-34-18-15,17 0 0,18 1 16,-17-1-1,-19 18-15,54-18 16,-36 18-16,18 0 16,-18 0-16,36 18 15,-36-18-15,36 0 16,-36 0-16,18 0 16,-18 0-16,0 0 15,1 0-15,34 0 16,-17 0-16,0 0 0,0 0 15,0 0-15,70 0 16,-52 0-16,-18-18 0,17 18 16,54 0-1,-36 0-15,-53 18 16,1-18-16,17 18 16,-18-1-16,-18-17 15</inkml:trace>
  <inkml:trace contextRef="#ctx0" brushRef="#br0" timeOffset="143051.196">10460 17551 0,'0'0'0,"0"53"15,18 0-15,17 105 16,-18-87-16,1-1 16,17 54-16,-17-54 15,0-34-15,-18-1 16,17-17-16,-17-1 0,0 1 15,-17-36-15,-19-35 16,19 0-16,-36-52 16,35 34-16,-17-70 15,35 53-15,0-71 16,18 88-16,17 19 16,0-1-16,53 17 15,-52 19-15,16 17 16,-16 0-16,-1 0 0,18 53 15,-35-18-15,-18 0 16,-18 18-16,0 0 16,-17 0-16,0 0 0,-36 17 15,18-52-15,0 17 16,18-35 0,35-17-16</inkml:trace>
  <inkml:trace contextRef="#ctx0" brushRef="#br0" timeOffset="143284.684">11095 17410 0,'0'0'15,"-18"35"-15,1-17 16,-1 17-16,0 71 15,18-53-15,0 35 0,0 53 16,18-88 0,0 0-16,-1 0 0,1-18 0,0 0 15,34 18 1,-34-35-16,0-18 16</inkml:trace>
  <inkml:trace contextRef="#ctx0" brushRef="#br0" timeOffset="143795.652">11518 17480 0,'0'-17'16,"0"34"-16,18-34 15,17 34-15,-17 18 16,-1 18-16,36 71 16,-17-71-16,-1 17 15,-17-34-15,-1 16 0,1 37 16,-18-54-16,0 18 15,-18-35-15,-35-1 16,18-17-16,-36 0 16,36-17-16,-18-19 15,18 19 1,17-1-16,18 0 16,0 1-16,18 17 0</inkml:trace>
  <inkml:trace contextRef="#ctx0" brushRef="#br0" timeOffset="144434.854">12083 17780 0,'0'0'0,"-53"0"0,35 0 16,-35 53-16,36-18 15,-1 36-15,18-18 16,0-18-16,18-17 16,34-1-1,-34 1-15,35-36 16,-18 1-16,-17-1 16,-18 0-16,18 1 0,-1-19 15,-17 19-15,0-1 0,0 0 16,0 1-16,-17 17 15,17 17-15,0 19 16,17-19-16,-17 54 16,18-53-16,-1 35 15,1-36-15,0-17 0,-1 0 16,-17-17 0,0-1-16,0 0 15,0 1-15,18-19 0,-18-17 16,18 36-16,-18-1 15,17 18-15,1 0 0,0 0 16,-1 18 0,1-1-16,0 1 15,17 0-15,-18-18 16,19 0 0,-36-18-16,17 18 15,-17-18-15,0 1 0,0-1 16,-17 18-16,17-18 0,-18 18 15,0 0-15,18 18 16,0 17 0,18-17-16,-18 17 0,18-17 15,17 0-15,-17-1 0,35 1 16,-36-18-16,18 0 16,1 0-16,-19-18 15,1 18-15</inkml:trace>
  <inkml:trace contextRef="#ctx0" brushRef="#br0" timeOffset="144782.277">13547 17727 0,'17'71'15,"-34"-142"-15,34 177 0,1-18 16,0-53-16,17 18 16,-17-35-16,-1-18 15,1 0-15,-1-35 16,-17 17-16</inkml:trace>
  <inkml:trace contextRef="#ctx0" brushRef="#br0" timeOffset="144897.08">13547 17480 0,'35'18'15,"0"-18"-15</inkml:trace>
  <inkml:trace contextRef="#ctx0" brushRef="#br0" timeOffset="145123.683">13829 17727 0,'-18'18'0,"1"35"16,-1-36-16,18 1 15,18 0-15,-1-18 16,1 17-16,0 1 0,34-1 16,-34 1-16,17 0 15,-52-18 1,-1 17-1,0-17-15,-17 0 0,-18 0 16,36 0-16,-1 0 16</inkml:trace>
  <inkml:trace contextRef="#ctx0" brushRef="#br0" timeOffset="145623.637">15046 17709 0,'0'0'16,"-35"0"-16,17 0 0,0 0 16,-17 18-16,18 0 15,-1 35 1,18-36-16,0 1 0,0 0 16,0-1-16,35 1 15,-35-1-15,35-17 16,-17-17-16,0 17 15,17 0 1,-17 17-16,17 36 16,-17-17-16,-1 52 15,1-53-15,-18 0 16,17 1-16,-17-1 0,-17 0 16,-1-17-16,-35 17 15,18-35-15,0 0 16,-1 0-16,-34-17 15,52-1-15,-17-35 16,35 18-16,0-1 0,18 1 16,-1 0-16</inkml:trace>
  <inkml:trace contextRef="#ctx0" brushRef="#br0" timeOffset="145887.04">15311 17798 0,'0'0'16,"-53"35"-16,35 0 0,0-17 16,18 35-16,0-36 15,18 1-15,0-18 16,17 0-16,-17 0 16,-1-18-16,1 1 0,-1-36 15,-17 35-15,0-35 16,-17 36-16,-18-19 15,-1 19-15,1 17 16,17 0-16,1 17 16,34-17-1</inkml:trace>
  <inkml:trace contextRef="#ctx0" brushRef="#br0" timeOffset="146081.211">15505 17851 0,'17'35'16,"-34"-70"-16,34 87 0,1-34 16,-18 0-16,18-18 15,-1-18-15,-17 0 16,0-17 0,-17 0-16,17 17 15,0 1-15,-18-1 0,18 0 16</inkml:trace>
  <inkml:trace contextRef="#ctx0" brushRef="#br0" timeOffset="146364.487">15663 17868 0,'0'0'0,"18"0"0,0 0 16,-1 0-16,19 18 15,-19-18-15,1 53 16,-1-18-1,1 0-15,0 1 0,-18-1 16,0 0-16,0 18 16,0-35-16,-36-1 15,19 1-15,-18-18 16,17-18-16,0 18 16,-17-53-16,35 18 15,18-35-15,-1 17 16,1 17-16,0 1 0,17 17 15,0-17-15,18 18 16,-18-1-16,-17 18 16</inkml:trace>
  <inkml:trace contextRef="#ctx0" brushRef="#br0" timeOffset="146805.135">16422 17198 0,'0'0'16,"0"53"-16,0 0 15,0 70-15,0-52 16,0 17-16,17 0 0,-17 71 16,18-106-16,-18 0 15,18-18-15,-1 0 0,19 1 16,-19-36-16,19 0 16,-1-18-1</inkml:trace>
  <inkml:trace contextRef="#ctx0" brushRef="#br0" timeOffset="147876.427">16775 17621 0,'0'18'16,"17"17"0,36 36-1,-35-54-15,17 19 0,0-19 16,18 19-16,18-1 15,-36-35-15,18 17 16,-18-17-16,-17 0 16</inkml:trace>
  <inkml:trace contextRef="#ctx0" brushRef="#br0" timeOffset="148059.414">17039 17674 0,'0'0'0,"-35"35"16,-18 36-16,18-36 15,-18 36 1,35-36-16,1 0 16,17-17-16,17 0 15,1-18-15</inkml:trace>
  <inkml:trace contextRef="#ctx0" brushRef="#br0" timeOffset="148293.036">17233 17286 0,'71'53'16,"-142"-106"-16,177 141 0,-35 1 16,-36-37-16,18 72 15,-36-54-15,1 72 16,-36-54-16,-70 53 16</inkml:trace>
  <inkml:trace contextRef="#ctx0" brushRef="#br0" timeOffset="149878.93">18574 17374 0,'-18'0'15,"18"18"1,35 0-16,1-1 15,52 36 1,-35-18-16,0-17 0,0 0 0,52 35 16,-52-18-1,0-17-15,0 17 0,-35-18 16,17 1-16,-35 35 16,0-35-16,-35 17 15,0-17-15,-18-1 0,17 1 16,-17 17-16,1 0 0,-1 1 15,-18 34 1,36-34-16,17-19 0,18 18 16,0-17-16,18-18 0</inkml:trace>
  <inkml:trace contextRef="#ctx0" brushRef="#br0" timeOffset="150863.047">19791 17480 0,'35'141'0,"-70"-282"0,105 353 16,-34-71-16,-19-88 16,1 0-16,0-18 0,-18 0 15,0-17-15,0-36 16,-36-52 0,1 17-16,-18-71 15,35 54-15,1-89 16,17 89-16,0 17 15,53-53 1,-18 88-16,0-17 0,18 35 16,0 0-16,35 17 15,-52 1-15,-19 17 0,1 1 16,-18-1-16,-18 53 16,1-53-16,-19 1 0,1-1 15,-35 18 1,34-35-16,-34-18 15,52 0-15,18-18 16,0-17-16,18 17 16</inkml:trace>
  <inkml:trace contextRef="#ctx0" brushRef="#br0" timeOffset="151074.613">20408 17304 0,'-17'0'0,"-1"17"16,0 19 0,1-19-16,17 19 0,0 17 15,0-1-15,35 90 16,-17-72-16,-1-17 0,18 0 16,18 17-1,-17-34-15,-1-1 16,0-35-16</inkml:trace>
  <inkml:trace contextRef="#ctx0" brushRef="#br0" timeOffset="151603.96">20779 17251 0,'0'17'15,"0"-34"-15,0 52 0,17 0 16,36 54-1,-18-36-15,36 88 16,-36-71-16,1-17 0,34 53 16,-52-71-16,17 36 15,-35-54-15,-18 19 16,1-19-16,-54-17 16,36 0-1,-53-35-15,52 17 16,-34 1-16,52-1 15,1 0-15</inkml:trace>
  <inkml:trace contextRef="#ctx0" brushRef="#br0" timeOffset="152088.776">21361 17692 0,'0'0'0,"-18"0"0,-17 0 15,0 0 1,-1 17-16,36 1 16,-17 0-16,17 17 0,0-17 15,17 35 1,1-36-16,35 1 16,-36-18-16,1 0 0,0 0 15,-1 0-15,-17-18 0,0 1 16,0-1-16,0 0 0,0 1 15,0-1-15,0 0 16,-17 18-16,17-35 16,17 35-16,-17 18 15,18-1-15,0 19 16,-1-36-16,1 17 16,0 1-16,-1-18 15,-17-18 1,0 1-1,0-1 1,18 0-16,-1 1 16,1-1-16,0 18 15,-1 0-15,1 18 16,0-1-16,-1-17 0,1 36 16,0-1-1,-18-17-15,0-1 0,17 1 16,-17-1-16</inkml:trace>
  <inkml:trace contextRef="#ctx0" brushRef="#br0" timeOffset="152359.982">21731 17833 0,'18'18'15,"-1"-18"1,19 0-1,17-18-15,-36 0 16,-17 1 0,-17-1-1,-1 18 1,0 18-16,18 17 16,0-17-16,0-1 15,18 1-15,17-1 16,-17 1-16,35-18 15,-36 0-15,19 0 16,-19 0 0</inkml:trace>
  <inkml:trace contextRef="#ctx0" brushRef="#br0" timeOffset="152787.642">22913 17657 0,'0'35'15,"0"-70"-15,0 87 16,0-16-16,18-19 0,17 19 16,-18-19-1,1-17-15,0-17 16,17-19-16,-35 19 16,18 17-16,-1-18 0,19 0 15,-1 36 1,-17 0-16,-18-1 15,17 1-15,-17 35 16,-17-35-16,-1-1 0,0 1 16,-17-18-1,-18 0-15,35-18 0,-17 1 16,-18-19 0</inkml:trace>
  <inkml:trace contextRef="#ctx0" brushRef="#br0" timeOffset="152893.374">22895 17498 0,'0'0'16,"36"0"-16,-1 0 0,-18 0 15,19 17-15,-19-17 0</inkml:trace>
  <inkml:trace contextRef="#ctx0" brushRef="#br0" timeOffset="153277.396">23848 17568 0,'0'0'0,"17"89"16,-17-54-16,18 18 16,17 35-1,-17-53-15,35 0 16,-35-35-16,17 0 0,0-17 15,-17-1-15,-18 1 16,17-19-16,-17 1 0,0 0 16,0-36-16,0 18 15,-17 0 1,17 36-16</inkml:trace>
  <inkml:trace contextRef="#ctx0" brushRef="#br0" timeOffset="153437.888">24218 17727 0,'35'35'16,"-70"-70"-16,70 88 0,-17-53 0,0 18 15,-1-1 1,1-34 0,-18-1-1,0 0-15</inkml:trace>
  <inkml:trace contextRef="#ctx0" brushRef="#br0" timeOffset="153709.338">24306 17498 0,'0'0'16,"0"17"-16,0 1 15,0 0-15,-17 17 16,17-17-16,0-1 0,17 1 15,1 17 1,0-35-16,-1 35 16,1-17-16,0 0 0,-1-1 15,-17 1-15,0 0 16,-35-18 0,35 17-16,-18-34 15,1 17-15,17-18 16,0-17-1</inkml:trace>
  <inkml:trace contextRef="#ctx0" brushRef="#br0" timeOffset="153850.714">24518 17657 0,'0'0'0,"18"35"0,-18-18 16,17 19-16,-17-19 15,0 1-15,18 0 16,0-18-16,-18-18 15,17 18 1</inkml:trace>
  <inkml:trace contextRef="#ctx0" brushRef="#br0" timeOffset="154006.126">24571 17480 0,'18'0'16,"17"0"0,-17-17-16,17 17 0,-18 0 0</inkml:trace>
  <inkml:trace contextRef="#ctx0" brushRef="#br0" timeOffset="154450.307">24694 17357 0,'-17'53'16,"34"-106"-16,-34 141 16,17-53-16,0 53 15,17-35-15,1 18 16,0-36-16,-1-17 0,1-1 15,0 1-15,17-18 16,-17 0-16,-1-18 16,1 36-1,-1 17 1,-17 1-16,18 16 16,-18-16-16,0-19 0,0 19 15,-18 17 1,1-36-16,-18 1 15,17-18-15,0-18 0,-17 1 16,17-19 0,1 19-16,17-19 0,0 1 15,0 17-15,0-17 16,17 0-16,19 0 0,34-18 16,-52 35-16,17 0 15,0 18-15,1-17 0,-19 17 16,1 0-16</inkml:trace>
  <inkml:trace contextRef="#ctx0" brushRef="#br0" timeOffset="154795.226">25418 17004 0,'17'70'0,"1"-17"15,0 88 1,-18-52-16,17-19 0,1 18 0,-18 1 16,17-19-16,19 36 15,-19-53-15,19 0 16,-19-36-16,1-17 16</inkml:trace>
  <inkml:trace contextRef="#ctx0" brushRef="#br0" timeOffset="155240.911">26000 17498 0,'0'0'0,"0"17"31,35 36-15,0-17-16,1-1 15,-19 0-15,54 36 16,-54-54-16,1 19 0,17-19 15,-17 1-15,0-18 16</inkml:trace>
  <inkml:trace contextRef="#ctx0" brushRef="#br0" timeOffset="155434.924">26176 17480 0,'0'0'16,"-53"106"-16,18-53 0,17-35 15,1 34 1,17-34-16,17 0 0,1-1 16,17-17-1,-17 0-15</inkml:trace>
  <inkml:trace contextRef="#ctx0" brushRef="#br0" timeOffset="155765.339">26652 16898 0,'36'35'16,"-72"-70"-16,107 88 0,-1 35 15,-34-35-15,34 71 16,-52-54-16,17-17 0,-35 18 15,18 70 1,-18-71-16,-18 1 0,-17-18 16,0 0-16,-36 35 15,18-53-15</inkml:trace>
  <inkml:trace contextRef="#ctx0" brushRef="#br0" timeOffset="166157.464">10724 11553 0,'0'18'47,"18"0"-47,35 35 15,0-36-15,35 19 16,-17-1-16,17-17 0,88 17 16,-88-18-1,18 1-15,0-18 16,0 18-16,17-18 0,1 0 15,-1-18-15,18 0 0,124-17 16,-124 18-16,141-36 16,-158 35-16,-18 0 15,0 18-15,-1 0 0,54 36 16,-106-19-16,35 36 16,-70-18-16,17 18 15,-17-17-15,-18-19 16,0 1-16,-18-18 15,1 0 1,17-18-16,-18-17 16,18-36-1,18 54-15,17-36 16,0 18-16,-17 17 0,70-17 16,-53 35-1,36-18-15,-36 18 16,0 0-16,1 18 15,16-18-15,-16 17 0,87 1 16,-52 0-16,88-1 16,-54-17-16,89 18 15,-105 0-15,105-1 16,-89-17-16,89 0 16,-88 0-16,106-17 15,-106-1-15,-18 0 16,-17 1-16,-19-1 0,-16 0 15,-19 1-15,19-36 16,-36 35-16,0-35 16,0 36-16,-18-1 15,-17 0-15,-53 18 16</inkml:trace>
  <inkml:trace contextRef="#ctx0" brushRef="#br0" timeOffset="168720.679">8731 15169 0,'0'18'62,"0"35"-46,0-18-16,0 18 0,18 35 15,-18-35 1,0 18-16,0-36 16,0 0-16,0-17 0,0 0 15,0-1-15,-18-17 31,1-17-15</inkml:trace>
  <inkml:trace contextRef="#ctx0" brushRef="#br0" timeOffset="168948.286">8573 15505 0,'17'53'0,"-34"-106"0,52 141 15,-18-35 1,1-36-16,17 36 16,-17-35-16,0 0 0,-1-1 15,19-17-15,16 0 16,-16-17-16,34-19 16,-34 19-16,16-36 15,-34 35-15</inkml:trace>
  <inkml:trace contextRef="#ctx0" brushRef="#br0" timeOffset="182505.812">26388 12577 0,'17'0'15,"19"0"-15,17 0 16,105-18 0,-52 18-16,176 0 15,-105 0-15,176 0 16,-159 0-16,176 18 15,-194-18-15,1 0 0,140 17 16,-52-17 0,-159 0-16,-36 0 15</inkml:trace>
  <inkml:trace contextRef="#ctx0" brushRef="#br0" timeOffset="205385.24">19738 11765 0,'18'18'16,"-1"35"-1,1 0-15,17 52 16,-17-52-16,17 71 15,-17-71-15,-1-18 0,1 18 16,17 0-16,-17-18 16,-18-17-16</inkml:trace>
  <inkml:trace contextRef="#ctx0" brushRef="#br0" timeOffset="205685.539">19632 12030 0,'0'0'0,"18"-18"0,-1 0 16,1 1-16,0-1 15,-1-17-15,1 17 16,-18 1-16,18-19 0,-1 19 15,1-19-15,-18 19 16,17-18-16,1 52 16,0 18-1,-1-17-15,36 53 16,-17-54-16,34 54 16,-35-54-16,54 19 15</inkml:trace>
  <inkml:trace contextRef="#ctx0" brushRef="#br0" timeOffset="-188164.575">26476 7267 0,'0'0'16,"18"0"-16,-1 18 16,-17 0-16,18 17 15,0 0-15,-18 0 16,17 1-16,-17 17 0,0-18 16,18 18-16,-18 17 15,17-52-15,19 17 16,-19-17-16,19-18 0</inkml:trace>
  <inkml:trace contextRef="#ctx0" brushRef="#br0" timeOffset="-187891.798">26952 7461 0,'0'0'16,"0"71"-16,0-36 0,18 18 15,0-35-15,-1-1 16,18-17-16,54 0 16,-54-17-16,18-1 15,35-70 1,-53 17-16,-52 1 16,-1 52-16,-17-17 15,17 17-15,0 18 16,-17 18-16,35-1 15,-17 1-15,17 17 0,-18 36 16</inkml:trace>
  <inkml:trace contextRef="#ctx0" brushRef="#br0" timeOffset="-187718.338">27570 7638 0,'0'0'15,"-18"17"-15,18 1 0,-18 0 16,-17-1-16,17 1 0,1-1 16,17 19-16,-18-19 15,18 1-15,0 0 16,0-1-16</inkml:trace>
  <inkml:trace contextRef="#ctx0" brushRef="#br0" timeOffset="-187429.566">27958 7444 0,'-18'35'16,"36"-70"-16,-54 105 0,36-52 0,0 35 15,18-36-15,0 1 16,35 0-16,-18-18 15,0 0-15,0 0 0,1-18 16,-19 0-16,19-17 0,-19-18 16,-17 18-1,-17-18-15,-19 35 16,-17-35-16,18 53 16,-18 0-16,18 0 15,17 36-15</inkml:trace>
  <inkml:trace contextRef="#ctx0" brushRef="#br0" timeOffset="-187129.209">28557 7391 0,'0'17'0,"-17"-17"16,-1 53-16,18-17 15,-18-19-15,18 18 0,18 1 16,17-1-16,-17-17 16,53-18-1,-36 0-15,35-36 16,-52 19-16,17-19 0,-35 19 16,18-18-16,-36-18 15,1 35-15,-19-17 16,19 17-16,-19 18 0,-34-18 15,52 36-15,-17 0 16,35-1-16,0 1 16</inkml:trace>
  <inkml:trace contextRef="#ctx0" brushRef="#br0" timeOffset="-186841.444">29087 7355 0,'0'18'16,"0"-36"-16,-18 54 0,0-1 0,18 18 15,0-18-15,18 18 16,0-35-16,34 17 16,-16-35-16,34-18 15,-34 18-15,34-53 16,-52 18-1,-1 0-15,1 17 0,-36-52 16,1 34-16,-54-16 16,36 34-16,-71-17 15,53 35-15,-35 17 16</inkml:trace>
  <inkml:trace contextRef="#ctx0" brushRef="#br0" timeOffset="-182563.691">26793 8467 0,'18'17'16,"0"1"-16,-18 0 0,17 52 16,-17-35-16,0 54 15,18-54-15,0 35 16,-1-52 0,1 0-16,0-1 0,-18 1 15,17-18-15</inkml:trace>
  <inkml:trace contextRef="#ctx0" brushRef="#br0" timeOffset="-182302.997">27305 8643 0,'0'71'16,"0"-142"-16,0 177 0,0-88 0,35 34 15,1-52-15,-1 18 0,18-18 16,17-35 0,-17 17-16,0-35 15,-35 18-15,-18 0 0,-18-36 16,-35 36-16,-35 0 16,17 35-16,-34 35 15,34 0 1</inkml:trace>
  <inkml:trace contextRef="#ctx0" brushRef="#br0" timeOffset="-179437.226">28258 9472 0,'0'18'16,"17"35"0,-17-36-16,18 54 15,-18-36-15,35 36 16,-17-36-16,17 36 16,-17-54-16,-1 1 15</inkml:trace>
  <inkml:trace contextRef="#ctx0" brushRef="#br0" timeOffset="-179189.065">28663 9684 0,'0'0'15,"18"17"-15,-18 1 0,17-18 16,1 18-16,17-18 0,-17 0 0,35-18 15,-35 0 1,-1 1-16,1-19 0,-18 19 16,0-36-16,-18 35 15,-35-17 1,36 35-16,-19 0 0,1 0 16,35 18-16,-18-1 15</inkml:trace>
  <inkml:trace contextRef="#ctx0" brushRef="#br0" timeOffset="-179025.94">29157 9701 0,'-18'18'16,"36"-36"-16,-36 54 0,-17-1 15,18-17-15,-1 17 16,0-17-16,36 17 15,0-35-15</inkml:trace>
  <inkml:trace contextRef="#ctx0" brushRef="#br0" timeOffset="-178770.9">29369 9666 0,'0'0'0,"-36"18"15,36-1-15,-17 1 0,17 0 16,35-18 0,0 0-16,1 0 15,17 0-15,-18-18 16,0 0-16,-17 18 16,-1-35-16,-17 17 0,0-17 15,-17 35-15,-18-35 16,-1 35-16,19 0 0,-19 0 15</inkml:trace>
  <inkml:trace contextRef="#ctx0" brushRef="#br0" timeOffset="-178487.194">29774 9596 0,'0'0'0,"0"17"15,0 1 1,0-1-16,0 1 16,18 0-16,17 17 15,1-17-15,34-18 16,-35 0-16,36-36 16,-53 19-16,-18-19 15,17 19-15,-17-1 0,-35-35 16,0 18-16,-1 17 15,19 18-15,-36-17 16,35 17-16,-17 17 16,35 1-16,0 0 0,0-1 15</inkml:trace>
  <inkml:trace contextRef="#ctx0" brushRef="#br0" timeOffset="-178181.697">30251 9543 0,'0'0'0,"0"17"16,0 19-16,0-1 16,0-18-16,17 19 15,36-19 1,-17 1-16,-1-18 15,35-18-15,-34-17 16,17 0-16,-53 0 16,0-18-16,-18 35 15,-35-17-15,18 17 16,-36 18 0,36 0-16,17 0 0,-35 35 15,53-17 1</inkml:trace>
  <inkml:trace contextRef="#ctx0" brushRef="#br0" timeOffset="-177841.795">30709 8978 0,'0'18'31,"18"17"-15,0 0-16,-1-17 0,-17 0 16,18 17-16,17 0 15,-17-35-15,17 18 16,-17-18-16</inkml:trace>
  <inkml:trace contextRef="#ctx0" brushRef="#br0" timeOffset="-177591.628">30992 8996 0,'0'17'15,"0"1"1,17 17 0,1-35-16,-1 18 0,1 0 15,0-18-15,-1 0 0,19 0 16,-19-18-16,19 0 15,-19 1-15,-17-19 16,0 1-16,-17 18 16,-1-1-16,-35-17 15,18 35-15,-36 17 16,36 1-16</inkml:trace>
  <inkml:trace contextRef="#ctx0" brushRef="#br0" timeOffset="-171074.87">27217 7338 0,'17'0'15,"-17"17"17,18-17-17,0 0 1,-18-17 0,17 17-16,-34 0 31,-1 0-16,0 0 1,-34 0-16,16 0 16,1 0-16,-53 35 15,53 0 1,-1 1 0,19-1-16</inkml:trace>
  <inkml:trace contextRef="#ctx0" brushRef="#br0" timeOffset="-167613.825">28258 10142 0,'0'0'16,"-18"0"-16,0 0 15,18 18 1,18-18 0,-18 18-16,18-1 15,-1 1-15,1-18 16,70 18-1,-35-18-15,70 0 16,-34 0-16,-1 0 16,0-18-16,18 18 0,0-18 0,35 18 15,141-35 1,-106 17-16,177 1 16,-159-1-16,177 0 15,-177 18-15,-18 0 0,-17 0 16,-1 0-16,1 0 0,106 18 15,-159-18-15,52 0 16,-140 0-16,17 0 16,-52-18-1</inkml:trace>
  <inkml:trace contextRef="#ctx0" brushRef="#br0" timeOffset="-147427.786">6015 10442 0,'-35'-35'16,"70"70"-16,-70-88 0,-36 18 15,36 17-15,-1 18 0,-34 0 16,17 18-16,-18 53 16,36-36-16,0 18 15,17 70-15,18-70 16,18 0-16,17 0 16,0-18-16,1 1 15,17-19-15,0 1 0,17-18 16,-17 0-16,0-18 0,53-35 15,-89 18-15,19 0 16,-36-18-16,17 18 0,-34-54 16,-19 54-16,19 0 15,-18 0-15,-1 17 0,19 0 16,-36 18-16,35 0 16,18 36-16,18-1 15,35 35 1,-36-34-16,71 34 15,-52-52-15,17 17 0,-18-17 16,35-1-16,-34 1 16,-1-18-16,-17 0 15,-18-18 17,0 1-17,-18-1-15,0-17 16,18 17-16,-35-52 15,17 17-15,-17-35 16,35 52 0,-17 19-16,17-1 15,35 18-15,-18 0 16,1 0-16,17 0 0,-17 18 16,35-18-16,-18 17 15,0 1-15,1-18 0,-1 0 16</inkml:trace>
  <inkml:trace contextRef="#ctx0" brushRef="#br0" timeOffset="-147027.723">6773 10442 0,'0'0'0,"-35"36"15,17-19 1,-17 18-16,35-17 15,0 17-15,0-17 0,0 0 16,18-18-16,-1 17 16,19-17-16,-19 0 15,1-17-15,17-19 16,-17-17 0,0 36-16,-18-1 0,0-17 15,17 53 1,-17 34-1,53 107 1,-35-53-16,17 0 16,-35-18-1,0-53-15,-18-17 16,-17 35 0,0-35-16,-18-1 0,18-17 15,-1 0-15,19-17 0,-36-19 16,35 19-16,1-54 15</inkml:trace>
  <inkml:trace contextRef="#ctx0" brushRef="#br0" timeOffset="-146517.365">7444 10442 0,'0'71'16,"0"-142"-16,0 177 0,0-53 16,0-18-16,-18-17 15,18 0-15,0-36 16,0-35-1,18 18 1,-18-1-16,17-16 16,1 34-16,0 0 15,-18 1-15,17 17 0,18 17 16,-35 1-16,0 0 0,18 34 16,-18-34-16,0 17 15,0-17-15,18 0 16,-1-18-1,1 0 1,0-18-16,17-17 16,0-1-1,-17 19-15,35 17 16,-36 0-16,1 35 16,-18-17-16,0 52 15,0-17 1,18-18-16,-1-17 15,1 0-15,0-1 0,35-17 16</inkml:trace>
  <inkml:trace contextRef="#ctx0" brushRef="#br0" timeOffset="-146165.43">8132 10530 0,'0'0'15,"-36"-17"-15,1 17 0,17 17 16,1-17-16,-36 36 15,53-1-15,-18 18 16,18-35-16,35 17 16,-17-18-16,0 1 15,17-18-15,0 0 16,1 0-16,-19-35 16,1 17-16,-18-17 15,0 17-15,0 1 16,0-19-16,-18 19 0,1-19 15,17 19-15,-18 17 16,18 17 0,18 36-1,-18-35-15,17 17 0,1 1 16,-1-19-16,36 36 16,-35-35-16,0-1 15,-1-17-15,19 18 16,-19-18-16,1-18 15</inkml:trace>
  <inkml:trace contextRef="#ctx0" brushRef="#br0" timeOffset="-146015.003">8414 10566 0,'17'53'16,"-34"-106"-16,52 123 0,-17-52 0,-1 0 15,1-1-15,17 18 16,-17-35-16</inkml:trace>
  <inkml:trace contextRef="#ctx0" brushRef="#br0" timeOffset="-145853.387">8643 10530 0,'0'0'15,"-53"36"-15,36-1 0,-19 0 16,1 1-16,0 16 16,17-16-16,-35 34 15,18-17-15,17-18 16</inkml:trace>
  <inkml:trace contextRef="#ctx0" brushRef="#br0" timeOffset="-144291.178">7885 11448 0,'0'-18'0,"0"36"31,0-1-31,0 36 16,17-35-16,1 35 15,0-36-15,17 19 16,-18-36-16,19 0 15,-1 0-15,0-36 16,-35 19-16,18-36 16,-18 18-16,0-18 15,0 35-15,0-17 16,-18 17 0,18 36-1,18 35-15,0-18 16,17 71-1,-18-53-15,36 35 16,-35-35-16,17 17 16,-35-34-16,0 17 15,0-36-15,-35 18 16,0-35-16,-18 18 16,18-18-16,-36-18 15,18 18-15,0 0 16,18 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7T17:41:02.64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25947 5856 0,'-18'0'15,"36"0"16,-18 18-15,17-18-16,1 0 16,0 0-16,17 0 15,-17 0-15,-1 0 16,1 0-16,0 0 0,17 0 16,0 0-1,-17 0-15,17 0 16,-17 0-16,17 0 0,36 0 15,-36 0-15,53 0 16,-53-18-16,71 18 16,-53 0-16,0 0 15,17 0-15,-17 0 0,36 0 16,69 0-16,-69 0 16,87 0-16,-106 0 15,19-18-15,-19 18 0,89 0 16,-71 0-16,89 0 15,-89 0 1,106 0-16,-88 18 16,88 0-16,-89-1 15,125 1-15,-124-18 16,88 18 0,-71-18-16,-17 0 0,17 17 15,-17-17-15,124 0 16,-125 18-16,107 0 15,-88-18-15,105 35 16,-106-35-16,-17 18 16,88-18-1,-106 0-15,36 0 0,-71 0 16,-18 0-16,-17 0 0,-1-18 16,1 18-16,-18 18 15</inkml:trace>
  <inkml:trace contextRef="#ctx0" brushRef="#br0" timeOffset="72533.815">19879 1041 0,'0'-18'16,"0"36"46,18 70-46,-1-18 0,1 72-16,-18-54 15,35 53-15,-17-71 16,-18-17-16,18 0 0,-18 0 16,17 35-16,-17-52 15,18 34 1,-18-52-16,0-53 31,0 17-31</inkml:trace>
  <inkml:trace contextRef="#ctx0" brushRef="#br0" timeOffset="73291.253">19914 1041 0,'0'0'16,"0"-18"-16,18 0 31,17 1-31,-17 17 15,70 0-15,-53 0 16,89 0-16,-71 17 16,35 19-1,-53-1-15,-17-17 0,-1 17 16,-17-17-16,0 52 16,-17-52-16,-18 17 0,-1-17 15,-17 35-15,36-53 16,-1 0-16,0 17 0,36-17 15,0 18 1,52 17-16,-17-17 16,-18-1-16,54 36 15,-54-17-15,-17-1 16,-1 0-16,-17-17 0,0 17 16,-35 0-16,-53 18 15,17-35-15,-70 17 16,71-17-16,-1-18 15,18 17-15,18-17 0,-18-17 16,53-1-16</inkml:trace>
  <inkml:trace contextRef="#ctx0" brushRef="#br0" timeOffset="75360.608">20038 1870 0,'-18'0'15,"36"0"32,-1 0-31,1 0-1,-36 0 17,1 0-17,17 17 1,17-34 15,1 17 16,0-18-47,-1 18 16,19 0-16,17-35 15</inkml:trace>
  <inkml:trace contextRef="#ctx0" brushRef="#br0" timeOffset="76082.912">21096 1252 0,'18'0'31,"-1"0"-16,19 0-15,17 18 16,-18-18-16,35 18 16,-34-18-16,34 17 15,-52-17-15,17-17 16</inkml:trace>
  <inkml:trace contextRef="#ctx0" brushRef="#br0" timeOffset="76266.811">21273 1429 0,'0'0'0,"17"0"16,1 17-16,17-17 0,0 0 15,1 0-15,-19 0 16,19 0-16,-19 0 0,18 0 15</inkml:trace>
  <inkml:trace contextRef="#ctx0" brushRef="#br0" timeOffset="77094.567">21890 1076 0,'0'-18'16,"0"1"15,0 34-16,0-34 1,18 17 31,-18-18-31,17 18-16,1 0 15,-1 0-15,19 0 16,-19 0-16,54 0 15,-18 0-15,-18 18 16,0-18-16,1 0 0,17 35 16,-36-17-16,18 17 15,-35-17-15,0-1 16,-35 18 0,18-17-16,-36 0 15,17-18-15,19 0 16,-1 17-16,0-17 0,1 0 15,34 0 1,1 18-16,0-18 0,52 35 16,-34-35-1,16 36-15,-16-19 0,-1 1 16,0-1-16,1 1 0,-1 53 16,-35-36-16,-18 36 15,1-36 1,-1-18-16,-53 36 15,18-35-15,-35-18 16,35 18-16,18-18 0,-18-18 16,18 18-16,17-18 0,1 1 15,-1 17-15,18 17 32</inkml:trace>
  <inkml:trace contextRef="#ctx0" brushRef="#br0" timeOffset="79135.458">24730 900 0,'-36'-18'0,"19"18"15,-1 0-15,-35 35 16,36-17-16,-1 17 0,0 18 16,1 0-16,17 0 15,0 17-15,35 72 16,-17-54-16,52 53 16,-35-88-16,18 0 15,0-18-15,35 18 16,-35-53-16,36 0 15</inkml:trace>
  <inkml:trace contextRef="#ctx0" brushRef="#br0" timeOffset="79545.173">25241 900 0,'0'0'16,"18"88"-16,0-18 0,17 107 15,-18-89 1,19 88-16,-36-105 16,17-18-16,-17 0 0,18-36 15,-18 19 1,0-54-16,18-35 15,-18 0-15,17 0 16,1 0-16,0 18 16,17 0-16,0 17 0,0 18 0,36 18 15,-36-1-15,1 54 16,-36-36 0,0 1-16,-18 34 15,-17-35-15,17-17 0,-17 17 16,17-35-16,-53 18 15,54-18-15,-18 0 16,17-18-16,18 1 0</inkml:trace>
  <inkml:trace contextRef="#ctx0" brushRef="#br0" timeOffset="79852.993">25859 1588 0,'35'0'0,"18"-18"15,35-35 1,-53 35 0,-17 1-16,0-19 15,-36 1 1,0 35-16,-35-18 0,18 18 15,0 18-15,0-18 16,17 18-16,0-1 0,-17 36 16,53-17-16,-1-19 15,36 36-15,0-35 16,35-1-16,-35-17 16,53 0-16</inkml:trace>
  <inkml:trace contextRef="#ctx0" brushRef="#br0" timeOffset="80265.61">26441 1376 0,'0'0'16,"-53"0"-16,35 17 0,-35 19 15,36-19-15,17 19 0,-18-1 16,18 36 0,18-54-16,35 36 15,-36-53-15,18 18 0,-17-18 16,17 0-16,-17 0 0,0-18 16,17 0-16,-35-17 15,0-18 1,0 36-16,-18-19 0,-17 1 15,17 17 1,1 1-16,17-1 0,-18 18 0,0 0 16,18 18-16,18-1 15,-18 1-15,18 17 16,-1-17-16,36 35 16,-17-18-16,16 0 15,-34-17-15,35 0 16,-35-1-16,-1-17 0,1-17 15</inkml:trace>
  <inkml:trace contextRef="#ctx0" brushRef="#br0" timeOffset="80709.741">26793 1446 0,'0'0'0,"0"71"0,0-53 15,0 17-15,0-17 0,-17 17 16,17-18-16,0 1 16,17-18-1,-17-53 1,18 36-16,-18-19 0,18 1 16,-1 0-16,1-18 15,0 35-15,-1 18 16,-17 18-16,18 17 15,-18 0-15,18 18 16,-18-35 0,0 17-16,0-17 15,17-18-15,1-18 16,0-17 0,-1 0-16,1 17 0,17-17 15,-17 17 1,17 18-16,-17 0 0,17 0 15,-17 35-15,-18-17 16,0 17-16,17 18 0,-17-18 16,-17 36-16,17-36 15,0-17-15,0 0 16</inkml:trace>
  <inkml:trace contextRef="#ctx0" brushRef="#br0" timeOffset="81414.969">28116 1393 0,'-35'36'15,"35"-1"1,0 0-16,0 1 0,18 69 16,17-69-16,36 17 15,-36-36-15,53-17 16,-53 0-16,36-53 16,-53 36-16,-1-19 15,1-34 1,-18 35-16,-18 17 0,18-17 15,0 52 1,18 54 0,-1-53-16,19 17 15,-19-18-15,19 1 16,-1 0-16,0-18 0,0 0 0,18 0 16,-35-18-1,-18-17-15,0 17 0,0-35 16,-18 0-1,1 18-15,-1 17 0,18 1 16,-18-1-16</inkml:trace>
  <inkml:trace contextRef="#ctx0" brushRef="#br0" timeOffset="81570.382">28910 1376 0,'18'35'15,"-36"-70"-15,36 88 0,-1-18 16,1 0-16,0 1 16,17 17-16,-17-36 15,17 18 1</inkml:trace>
  <inkml:trace contextRef="#ctx0" brushRef="#br0" timeOffset="81704.238">28945 1235 0,'0'0'15,"18"0"-15,0 35 16,-1-35-16</inkml:trace>
  <inkml:trace contextRef="#ctx0" brushRef="#br0" timeOffset="82088.73">29281 1393 0,'0'0'16,"-53"18"-16,17 0 0,19 17 0,-1 0 16,18-17-1,35 17-15,1-17 16,17-18-1,-1 0-15,-16 0 0,34-53 16,-52 35-16,0 1 0,-1-19 16,-17 1-16,-35-53 15,0 35-15,-36-70 16,36 52-16,0 18 16,-36 0-16,53 36 15,1 34-15,34 36 16,-17-18-1,53 89-15,-17-54 16,34 54-16,18-1 16,-52-87-16,-1-1 15,35 18-15,-34-36 16,17-17 0</inkml:trace>
  <inkml:trace contextRef="#ctx0" brushRef="#br0" timeOffset="82300.291">29704 1305 0,'35'0'15,"0"0"-15,1-17 0,52 17 16,-35 0-1,17-18-15,-34 18 16,-1-18-16,-35 1 16</inkml:trace>
  <inkml:trace contextRef="#ctx0" brushRef="#br0" timeOffset="82488.792">29898 1058 0,'0'18'16,"18"0"-16,-18-1 16,17 19-16,-17 16 0,18 1 15,-1 53-15,19-18 16,-36-52-16,17-1 16,1 0-16,0 1 15,-1-36-15</inkml:trace>
  <inkml:trace contextRef="#ctx0" brushRef="#br0" timeOffset="82838.51">30215 882 0,'0'0'16,"0"35"-16,0 71 0,18 0 15,0 17 1,-18-70-16,17 18 16,-17-36-16,0 18 15,18-88 17,0-1-32,-1 1 15,36 18 1,-35-1-16,-1 18 0,1-18 15,17 36-15,-17-18 16,17 53 0,-17-36-16,-18 1 0,35 17 15,-17-17-15,-1-18 0,19 18 16,-19-18 0</inkml:trace>
  <inkml:trace contextRef="#ctx0" brushRef="#br0" timeOffset="83146.206">30692 635 0,'53'18'16,"-106"-36"-16,141 53 0,0 53 16,-35-35-1,-18 0-15,18 18 0,18 88 16,-54-71-16,1-18 16,-18 1-16,0 70 15,0-70-15,-18-18 16,1-18-16,-1 0 0,0 0 0,1-17 15,-18 0 1</inkml:trace>
  <inkml:trace contextRef="#ctx0" brushRef="#br1" timeOffset="97177.289">24430 4780 0,'18'0'47,"-1"0"-47,1 18 16,70-1-16,-53 1 16,106 0-1,36-1-15,-107-17 16,19 0-16,52 0 15,-88 0-15,35 0 16,-53 0-16,0 0 16,-17 0-16</inkml:trace>
  <inkml:trace contextRef="#ctx0" brushRef="#br1" timeOffset="97531.219">25206 4551 0,'0'17'15,"18"1"1,35 0-16,-18-1 15,53 1-15,-35 17 16,-18-17-16,0 0 16,18 17-16,-35-17 0,35 34 15,-35-34-15,-1 0 16,-17-1-16,-17 1 16,-36 17-16,0 1 15,17-19-15,1 1 16,0 17-1,17-35-15,1 18 0,17-1 16</inkml:trace>
  <inkml:trace contextRef="#ctx0" brushRef="#br1" timeOffset="102815.272">5980 7179 0,'17'-18'15,"-17"1"48,-17 17-48,17-18-15,-18 18 0,0-18 16,1 1 0,-19 17-16,19-18 15,-19 1-15,19 17 0,-71-18 16,35 0-16,-88 18 16,70 0-16,-88 0 15,71 0-15,0 18 16,0-18-16,-106 35 15,70 0-15,18-17 0,1 17 16,-1-17-16,-71 35 16,72-18-16,34 1 15,-17-1-15,17 18 0,-17-18 16,35 18-16,-17 0 0,17 0 16,17 0-16,1 0 0,-18 35 15,53-53-15,0 18 16,0 18-16,18-36 15,17 18-15,-17-18 16,17 0-16,71 18 16,-53-18-16,17-17 15,18 0-15,1-1 0,122 19 16,-105-19-16,123 19 16,-105-19-16,-1 1 0,160-1 15,-142-17 1,0 0-16,0 0 0,0-35 15,18 0-15,-18-18 16,18 0-16,-18-17 0,0-1 0,-18 0 16,1 1-16,52-71 15,-105 70-15,-18 1 16,-36-1-16,1-70 16,-36 88-16,1-17 0,-19 17 15,1 0-15,-35 17 0,-1 1 16,-105-35-16,70 52 15,-123 0 1,123 18-16,-53 0 16,88 0-16,-34 18 15,69-18-15</inkml:trace>
  <inkml:trace contextRef="#ctx0" brushRef="#br1" timeOffset="104405.883">5891 9860 0,'0'-17'15,"-17"17"-15,-1-36 16,0 36-16,1-17 16,-18 17-16,-36-18 15,18 0-15,-17 18 16,-1 0-16,-17 0 0,0 0 15,-18 0-15,-106 18 16,89 0-16,-124-1 16,123 1-16,-140 35 15,140-18-15,1 18 0,17 0 16,-88 70 0,106-52-16,17-1 0,1-17 15,17 0-15,-36 53 16,72-71-16,-1 18 0,0-17 15,54 52-15,-19-53 16,36 0-16,18 1 16,17-1-16,18 0 0,141 18 15,-106-18-15,18 1 16,-1-19-16,19 1 0,176-18 16,-159 0-1,-18-18-15,-17-17 0,17 0 16,-17-1-16,17-16 0,107-37 15,-160 36-15,-17 1 16,53-37-16,-124 36 16,0 1-16,0-1 15,-35 0-15,0-18 0,0 1 0,-70-107 16,-1 107 0,1-1-16,-124-52 15,70 70-15,1 35 0,-1 0 16,1 18-16,-89 18 15,124-18-15,35 35 0,0-17 16</inkml:trace>
  <inkml:trace contextRef="#ctx0" brushRef="#br1" timeOffset="105978.684">5909 12100 0,'0'-17'62,"-18"17"-46,1 0-1,17-18-15,-18 18 0,0 0 16,-34-18-16,16 1 16,19-1-16,-36 18 0,-35-18 15,35 1-15,-53-1 16,53 18 0,0-17-16,0 17 0,-18-18 15,19 18-15,-72 0 16,54 0-16,-72 0 15,72 0-15,-89 18 16,71-1-16,0-17 16,0 18-16,-1-18 0,19 17 15,-107 1-15,89 0 16,18-1-16,-89 1 16,88 17-16,1-17 0,-1 0 15,-52 34-15,-18-16 16,88-1-16,-18-17 15,-35 35 1,71-36-16,-18 1 0,18 17 16,0 0-16,-1-17 0,-17 53 15,18-54-15,0 19 16,17-1-16,1 0 16,-19 0-16,19 18 15,-1-17-15,0 16 16,1-16-16,-1 17 15,18-18-15,0 0 0,0 1 16,0-1-16,18 18 16,-1-18-16,19 36 15,-1-36-15,-17 0 16,34 18-16,-16-35 16,-1-1-16,36 19 15,-36-19-15,18 1 0,-18 17 16,71-17-1,-53-1-15,70 19 16,-70-19-16,18 1 0,52 35 16,-52-35-16,-1-18 15,1 17-15,17 1 0,71-18 16,-89 17 0,19-17-16,-1 0 0,0-17 15,0 17-15,0 0 0,89-18 16,-71 18-16,-18 0 15,88-17-15,-88 17 16,1 0-16,-1 0 16,0 0-16,0-18 0,0 18 0,71 0 15,-71 0 1,-17 0-16,88 0 16,-89 0-16,1-18 0,17 18 15,-18 0-15,107-17 16,-89 17-16,-17 0 15,17-18-15,-18 18 0,54-18 16,-54 1-16,-17-1 16,18 0-16,-18 1 0,0-1 15,35-35-15,-35 18 16,17-36-16,-52 54 16,35-54-16,-35 36 15,17 0-15,-18-1 16,1 1-16,35-35 15,-35 17-15,17-18 16,-35 36-16,0-36 16,0 36-16,0 0 15,0-1-15,-18 1 0,1 0 16,-36-36-16,17 36 16,-16 0-16,-54-36 15,53 36-15,-18 0 0,1-1 16,-1 1-16,-88 0 15,71 17-15,0 0 16,17 1-16,-17-1 0,-88 1 16,88 17-16,17 0 15,-17-18-15,17 18 0,-70 0 16,71 0 0,17-18-16,0 18 0,0 0 15</inkml:trace>
  <inkml:trace contextRef="#ctx0" brushRef="#br1" timeOffset="147894.974">19879 2311 0,'-18'0'15,"1"0"-15,34 0 63,36 0-63,-17 17 16,-1-17-16,18 0 0,53 0 15,-36 0-15,71 0 16,-53 0-1,18 0-15,0 18 0,123 0 16,-87-18-16,140 0 16,-123 0-1,-1 0-15,19 0 0,-19-18 0,1 18 16,141-18 0,-176 1-16,70 17 15,-142 0-15,19 0 16,-106 0-1</inkml:trace>
  <inkml:trace contextRef="#ctx0" brushRef="#br0" timeOffset="188462.485">12435 12083 0,'0'-18'16,"0"36"31,0-1-32,0 1 1,0 0 0,0 17-1,0 0-15,18 0 16,-18-17-16,18 35 16,-1-35-16,1-1 15,0 19 1,-18-19-16,17 1 0,36 35 15,-18-36-15,36 19 16,-36-19-16,18 1 16,0-18-16,-18 18 0,71-1 15,-53-17-15,71 18 16,-54-1-16,1-17 16,-1 18-16,89-18 15,-71 0-15,71 0 16,-71 0-16,-17 0 0,17 0 15,71-18 1,-71 18-16,-18 0 0,1 0 16,17 0-16,-17 18 0,70-18 15,-71 0-15,1 0 16,70 0 0,-17 0-16,-72 0 0,19-18 15,52 1 1,-52-1-16,53 1 15,-54 17-15,36 0 16,-53 0-16,53 0 16,-53 0-16,52 0 15,-69 0-15,52 0 16,-53 0-16,36 0 16,-36 0-16,18 0 15,-35 0-15,-1 17 16,1-17-16,-1 0 15,1 0-15,0 18 16,-1-18-16,1 17 16,17 1-16,-17 0 15,0-1-15,17 19 16,-35-1-16,17-17 16,-17-1-16,18 36 15,-18-35-15,18 35 16,-18-36-16,0 19 15,0-19-15,-18-17 47,18-17-31,-18-1 0,18 0-16,0-17 15,0 17-15,0-17 16,0 0-16,0 17 15,18-35 1,-18 36-16,18-1 0,-1 0 16,1 1-1,0-1-15,-1 0 16,1 18-16,0 0 16,-1-17-16,36 17 15,-35 0-15,-1 0 16,19 0-16,-19 0 0,36-18 15,-35 18-15,17 0 16,18 0-16,-18 0 16,1 0-16,-1 0 15,0 0-15,-17 0 16,52 0-16,-34 0 16,34 0-16,-34 0 15,-1 18-15,0-18 0,-17 0 16,52 0-1,-34 17-15,-1-17 0,18 0 16,-18 0-16,53 0 16,-53 0-16,18 0 15,-17 0-15,17 0 0,-18 0 16,18 0-16,-18 0 0,0 18 0,36-18 16,-36 0-1,0 0-15,1 0 0,52 0 16,-35 0-16,17 0 15,-17 0-15,-17 0 16,34 0-16,-17 0 16,35 0-1,-52 0-15,16 0 0,1 0 16,-17 0-16,17 0 0,52 18 16,-69-18-16,52 17 15,-35-17-15,35 0 16,-35 18-1,35-18-15,-35 0 16,35 18-16,-35-18 16,35 17-16,-35-17 15,71 0-15,-71 18 16,0-18-16,-1 0 16,1 0-16,36 0 15,-54 0-15,53 0 16,-35 0-16,35 18 15,-53-18-15,18 0 16,-17 0-16,17 0 0,17 0 16,-35 0-16,18 0 15,-17-18-15,-1 18 16,0 0-16,-17-18 16,-1 18-16,19 0 0,-1-17 15,-35-1-15,18 18 0,-18-18 16,17-17-1,-17 17-15,0 1 0,18-18 16,-18 17-16,18-17 0,-18-1 16,17-17-16,-17 18 15,-17-18-15,-1 36 16,-17-36 0</inkml:trace>
  <inkml:trace contextRef="#ctx0" brushRef="#br0" timeOffset="191533.39">21908 11765 0,'0'0'0,"-18"-17"0,18-1 16,0 0 0,0 36-1,0 17 1,0 0-1,0 1-15,-18 52 16,1-53-16,17 0 0,0 18 16,17-17-16,-17-1 0,53 35 15,-18-34-15,36 17 16,-18-53-16,53 17 16,-53-17-1,70 0-15,-70-17 16,53-1-16,-53 18 15,0-18-15,-18 18 0,18 0 16,-18 0-16,0 18 0,1 0 16,17 17-1,-18-17-15,-17 17 16,-1-17-16,-17-1 0,0 1 16,0 17-1,0-17-15,0-36 31,0-17-15,18 17-16,-18-17 0,17 0 16,1-1-16,17-17 15,1 36-15,-1-1 16,0 0-16,-17 18 0,0 0 16,34 0-1,-16 0-15,-19 0 0,1 18 16,17-18-16,-17 18 0,17-18 15,36 35 1,-54-35-16,54 18 0,-36-18 16,36 17-1,-36-17-15,53 0 16,-17-35-16,17-18 16,-35 18-16,0-53 15,-36 52-15,1 1 16,-18 0-16,-18 0 15,-17-1-15,0 19 0,-89-19 16</inkml:trace>
  <inkml:trace contextRef="#ctx0" brushRef="#br0" timeOffset="194376.115">23830 6562 0,'18'-18'0,"-18"0"16,-18 18-1,1-17 1,17-1-16,-18 18 0,-35-35 16,18 35-16,-54-35 15,19 35-15,-1 0 16,-105-18-16,88 36 15,-89 17-15,89-18 16,0 1-16,0 17 0,0 1 16,-1-19-16,-87 54 15,105-36-15,1 18 16,-36 35-16,53-35 16,18 18-16,0-18 0,-18 70 15,53-70-15,-18 71 16,18-54-1,35 1-15,-17-18 16,17 17-16,18-17 0,18 18 0,87 52 16,-52-70-16,18 0 15,140 35 1,-123-53-16,18 1 0,0-19 16,-18 1-16,18-18 0,0-18 15,158-17-15,-176-18 16,-17 18-16,-1-36 0,-17 18 15,-18-17-15,53-107 16,-88 89-16,0-123 16,-53 87-16,-18 18 15,-34-17-15,-1 17 0,-36 18 16,-122-53-16,87 88 16,-140-18-16,123 53 15,-71 18 1,106 18-16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7T17:45:05.39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6491 7285 0,'0'0'0,"0"18"16,18-18 15,-1-18-15,1 18-16,35-35 15,-18-1-15,53-34 16,-35 17-16,0 0 15,88-88-15,-52 70 16,-1 1-16,176-195 16,-34 71-1,-1 0 1,-106 88-16,124-105 16,-106 105-16,-17 0 0,-1 0 15,1 18-15,-1 0 0,1-1 16,-1 1-16,-17 18 0,88-71 15,-106 88 1,-17-18-16,17 1 0,71-54 16,-106 71-16,0 0 15,-18 18-15,0 0 0,-35 17 16,-17 18-16,-1 0 16,0 0-16,-17 18 0,0 17 15,17-17 1</inkml:trace>
  <inkml:trace contextRef="#ctx0" brushRef="#br0" timeOffset="1129.269">10760 4180 0,'0'-35'15,"0"18"-15,0-1 0,-36 0 16,19 18-16,-1 0 16,-17 0-16,0 0 0,-18 36 15,17-1-15,-16 35 16,34-34-1,0 17-15,18-1 0,0-16 16,18-1-16,35 36 16,-18-54-16,53 1 15,-52-18-15,-1-18 0,35-35 16,-34 18 0,-1-53-16,-35 53 15,0-1-15,-35-34 16,17 34-16,0 19 0,1 17 15,-1-18-15,0 36 16,18-1-16,18 36 16,0-17-16,-1-1 15,19 0-15,-1 0 0,0 1 16,0-19-16,36 19 16,-36-19-16,1 1 15,-19-18-15</inkml:trace>
  <inkml:trace contextRef="#ctx0" brushRef="#br0" timeOffset="8128.81">6615 7391 0,'17'-18'15,"19"0"1,-19 1-16,54-36 16,-36 35-16,36-35 15,-19 18-15,72-53 16,-54 35-16,1 18 15,105-71-15,-87 53 16,-1 0-16,35-18 0,-17 19 16,18-19-16,123-35 15,-124 36-15,0 17 16,-17-18-16,141-52 16,-123 70-16,-1-18 0,1 1 15,-1-1-15,-17 0 0,141-70 16,-124 71-16,89-54 15,-106 89 1,17-53-16,-70 70 16,-17 1-16,-1-1 15,-18 0-15,1 1 0,17-1 16,-52 18 31</inkml:trace>
  <inkml:trace contextRef="#ctx0" brushRef="#br0" timeOffset="8853.566">10866 5239 0,'17'-36'15,"-34"72"-15,34-89 0,-17 18 16,-17 17-16,-1-17 16,0 35-16,-17-18 15,17 18-15,-17 0 0,-35 18 16,17-1-16,-18 54 16,53-36-16,1 71 15,17-71-15,35 53 16,-17-52-16,52-1 15,-17-17-15,-18-18 16,54-36 0,-54 19-16,0-19 0,0 19 15,-17-18-15,0-54 16,-18 54-16,0 0 0,-18-1 16,0 1-16,-17 0 0,18 17 15,-1 1-15,-17 17 16,35 17-16,0 19 15,0-19-15,17 18 16,19 1-16,-19-1 16,18 0-16,1 1 0,17-1 0,17 18 15,-34-36-15,34 19 16,-52-19 0,17-17-16</inkml:trace>
  <inkml:trace contextRef="#ctx0" brushRef="#br0" timeOffset="9282.218">11465 5080 0,'0'0'16,"-17"-18"-16,-1 18 0,0 0 0,-17 18 15,0 0-15,0 35 16,17-36-1,18 18-15,-18 1 16,18-1-16,18 0 0,17 18 16,-17-35-16,35 0 15,-36-18-15,54 0 16,-53-18-16,-1 0 16,18-17-16,-17-18 15,-18 35-15,0-35 16,0 18-16,-35 0 15,17 17-15,1 18 0,-1-17 16,0-1-16,18 36 31,0 17-15,36 35-16,-19-34 16,36 34-16,-35-34 15,35-1-15,-18-17 16,0-1-16,-17-17 15,17 0-15,-17-17 16</inkml:trace>
  <inkml:trace contextRef="#ctx0" brushRef="#br0" timeOffset="9564.978">11853 5133 0,'0'0'15,"0"70"-15,0-52 0,18 35 16,-18-35-16,18-18 16,-18 17-16,0-34 15,-18-19 1,0 1-16,1-35 16,-1-1-1,18 53-15,0-35 0,0 36 16,35-1-1,-17 18-15,35 0 16,-35 0-16,17 18 0,-18-1 16,36 1-16</inkml:trace>
  <inkml:trace contextRef="#ctx0" brushRef="#br0" timeOffset="9835.616">12171 5027 0,'-18'0'16,"1"53"-1,17-35-15,0 17 0,17 0 16,1-17-16,-1 17 0,36-17 16,-17-1-1,-1-17-15,0 0 0,18-17 16,-18-19-1,-35 1-15,0-18 16,-17 36-16,-54-36 16,36 35-16,-18 0 15,35 18-15,1 0 16</inkml:trace>
  <inkml:trace contextRef="#ctx0" brushRef="#br0" timeOffset="10102.476">12594 5203 0,'-17'0'0,"34"0"0,-34-17 16,34-18 0,1-1-1,17-17-15,-17 18 16,-1 17-16,19-17 15,-19 18-15,1 17 0,17 0 16,-17 17-16,17 36 16,-17 0-16,-18-18 15,17 18-15,-17 0 0,18 18 16,0-18-16,-18-18 16</inkml:trace>
  <inkml:trace contextRef="#ctx0" brushRef="#br0" timeOffset="13098.68">10530 5821 0,'-17'17'31,"-1"1"-15,18 0 0</inkml:trace>
  <inkml:trace contextRef="#ctx0" brushRef="#br0" timeOffset="13232.957">10548 5997 0,'0'18'31</inkml:trace>
  <inkml:trace contextRef="#ctx0" brushRef="#br0" timeOffset="13351.122">10566 6191 0,'0'0'15,"17"0"-15,-17-17 16</inkml:trace>
  <inkml:trace contextRef="#ctx0" brushRef="#br0" timeOffset="13456.401">10513 6297 0,'0'0'0</inkml:trace>
  <inkml:trace contextRef="#ctx0" brushRef="#br0" timeOffset="14097.105">6791 7514 0,'18'0'15,"35"0"1,-18 0-16,18-17 0,0 17 15,17-18-15,18 0 0,1 1 16,34-19-16,142-17 16,-89 18-16,0 0 0,177-53 15,-176 52 1,-1-17-16,0 18 16,1-18-16,-1 0 0,-17 18 0,158-35 15,-193 34-15,-1 19 16,71-19-1,-105 19-15,-37 17 0,1-18 16,-17 18-16,-19-18 0,19 18 16,-36-17-1,-36 17 1,19 0-16,-1 0 0</inkml:trace>
  <inkml:trace contextRef="#ctx0" brushRef="#br0" timeOffset="14785.85">10936 6579 0,'0'0'15,"18"-35"-15,-18 17 0,0 1 16,-18-1-16,0 0 16,1 1-1,-18 17-15,17 0 0,-17 17 16,-1 19-16,19-19 15,-1 36 1,18-35-16,18 17 0,-1-17 16,1 0-16,35 34 15,-18-34-15,18 17 16,-35-17-16,-1 17 16,-34-17-16,17 0 15,-36-1-15,19 1 0,-54 17 16,1-17-1,34-18-15,1 0 0,18 0 16</inkml:trace>
  <inkml:trace contextRef="#ctx0" brushRef="#br0" timeOffset="15353.789">11042 6826 0,'35'0'0,"-70"0"0,88 0 15,-18-17 1,-17-1-16,-1 0 0,1-17 16,-18 17-1,0 1-15,-18-1 0,1 1 16,-18-1 0,17 18-16,0 18 15,1 17 1,17-18-16,0 1 0,0 0 15,35 17-15,0-17 16,-17-18-16,17 0 0,0 0 16,-17 0-16,17-18 15,-17 18-15,-18 18 32,0 52-32,18-35 15,-18 18-15,17 53 16,18-53-16,-17-18 0,35 18 15,-35-35 1,-1-18-16,-34-18 16,-19-35-1,19 0-15,-19-35 16,36 18-16,-17 17 16,17-18-16,0 18 15,17 0-15,19 18 0,34 18 16,-34 17-16,34 52 15,-35-16-15,-17-1 16,-18 53-16,-18-53 16,1-17-16,-36 35 15,18-35-15,-1-18 0,19 0 16,-1 0-16,0-18 16,18-17-16</inkml:trace>
  <inkml:trace contextRef="#ctx0" brushRef="#br0" timeOffset="15519.926">11642 6526 0,'17'36'0,"1"-36"16,17 35-16,1-35 16,16 0-1,-16 0-15,-19 0 0,36-18 16,-35 1-16</inkml:trace>
  <inkml:trace contextRef="#ctx0" brushRef="#br0" timeOffset="15714.669">11800 6350 0,'0'0'15,"-17"88"-15,17-35 0,0 0 16,0 53-16,0-53 16,0 0-16,0 0 0,35 17 15,-17-52-15,-1-1 16,1-17-16</inkml:trace>
  <inkml:trace contextRef="#ctx0" brushRef="#br0" timeOffset="16275.561">11959 6809 0,'0'0'0,"18"0"31,-1 0-31,1-18 0,0 18 16,-1-18-16,1 1 0,-18-1 16,0 0-16,0-17 15,0 18-15,-18-1 16,1 18-16,-1 0 15,18 18-15,0-1 16,0 1-16,0-1 0,18 1 16,-1 17-16,1-17 15,0-18-15,-1 18 0,19-18 16,-19 0-16,1 0 16,-18-18-16,17 18 15,-17-18-15,0 1 16,0 34 15,0 19-15,18-36-16,-18 17 0,18-17 15,-1 0-15,1 0 16,-18-17 46,35 17-46,-17 0-16,0 0 16,17-18-1,-17 18-15,-1-18 16,1 18-16,-1 0 31,-17 18-15,0 0-16,18-1 15</inkml:trace>
  <inkml:trace contextRef="#ctx0" brushRef="#br0" timeOffset="16649.055">12541 6262 0,'0'0'16,"0"0"-16,0 35 0,18 36 15,0-18-15,-1-1 16,-17 1-16,18 0 16,-18 0-16,17 18 15,-17-54-15,18 19 16,0-36-16,17 0 15,-17-18-15,35 0 16,-36 18-16,18 0 16,1 0-1,-36 18-15,0 0 0,0 17 16,-18-17-16,-17-1 16,17 1-16,-17 0 0,17-18 15,-17 17 1,17-17-16,1-35 15,34 35-15</inkml:trace>
  <inkml:trace contextRef="#ctx0" brushRef="#br0" timeOffset="17034.084">12841 6756 0,'0'0'0,"18"0"0,-1 0 16,1 0-1,17 0-15,-17 0 16,0-18-16,-1 0 0,1 18 0,0-35 16,-18 18-1,0-1-15,-18 0 0,0 18 16,1-17-16,-1 17 16,18 35-1,18-17-15,-18-1 16,17 1-16,1-1 0,17 1 15,18 0-15,-35-18 16,-1 0-16,1 0 0,0 0 16,-1-18-16,1 0 15,0 1-15,-18-1 0,35-17 16,0 0 0,-17 17-16,-1 18 15,19 0-15,17 0 16,-36 0-16,1 18 0,-1-1 15,1-17-15,-18 18 16</inkml:trace>
  <inkml:trace contextRef="#ctx0" brushRef="#br0" timeOffset="18177.315">10954 7232 0,'0'18'47,"17"17"-47</inkml:trace>
  <inkml:trace contextRef="#ctx0" brushRef="#br0" timeOffset="18300.65">11007 7479 0,'17'18'16,"-34"-1"-16</inkml:trace>
  <inkml:trace contextRef="#ctx0" brushRef="#br0" timeOffset="18411.445">11024 7602 0,'0'0'15,"-17"18"-15,17 0 0,0-1 16</inkml:trace>
  <inkml:trace contextRef="#ctx0" brushRef="#br0" timeOffset="18491.659">11007 7726 0,'-18'0'15</inkml:trace>
  <inkml:trace contextRef="#ctx0" brushRef="#br0" timeOffset="18818.252">10654 7955 0,'35'71'0,"-17"-18"16,-1-18-16,36 53 16,-35-70-16,35 35 15,-18-53-15,0 17 16,-17-34-16,0 17 0,-18-18 15,17-17-15,-17-1 16,0-16-16,0 16 16,0-17-16,-17 36 15</inkml:trace>
  <inkml:trace contextRef="#ctx0" brushRef="#br0" timeOffset="18985.726">11183 8096 0,'0'0'0,"18"18"16,-1-18 0,-17 18-16,18-18 15,0 0 1,-1 0 0,-17-18-1</inkml:trace>
  <inkml:trace contextRef="#ctx0" brushRef="#br0" timeOffset="19102.051">11165 7832 0,'18'17'0,"-18"1"16,18-18-16,-18 18 16</inkml:trace>
  <inkml:trace contextRef="#ctx0" brushRef="#br0" timeOffset="19346.934">11395 7920 0,'0'18'15,"-18"17"1,18 0-16,0 0 16,18 1-16,-1-1 15,1-17-15,0-18 16,-1 17-16,1 1 15,-36-18 17,1 17-32,-1-17 15,0 18-15,18-36 16,0 1 0</inkml:trace>
  <inkml:trace contextRef="#ctx0" brushRef="#br0" timeOffset="19479.235">11642 8026 0,'0'17'16,"0"-34"-16,0 52 0,0-17 15,0 17-15,0-17 16,0-1-16,17-34 16</inkml:trace>
  <inkml:trace contextRef="#ctx0" brushRef="#br0" timeOffset="19609.532">11659 7938 0,'18'0'16,"0"0"0</inkml:trace>
  <inkml:trace contextRef="#ctx0" brushRef="#br0" timeOffset="19785.499">11853 7902 0,'53'-17'0,"-35"-1"15,17 0 1,-17 1-16,-1 17 0,1 0 15,-18-18-15</inkml:trace>
  <inkml:trace contextRef="#ctx0" brushRef="#br0" timeOffset="19968.987">11924 7708 0,'0'0'0,"0"18"15,-18 17 1,18 0-16,0 36 15,18-36-15,0 36 16,-1-54-16,1 1 0,17 0 16,-17-1-1,-1-17-15,-34 0 32</inkml:trace>
  <inkml:trace contextRef="#ctx0" brushRef="#br0" timeOffset="20235.696">10918 8590 0,'18'0'15,"0"0"1,-1 0 0,-17-17-16</inkml:trace>
  <inkml:trace contextRef="#ctx0" brushRef="#br0" timeOffset="20320.421">10971 8661 0,'0'17'15</inkml:trace>
  <inkml:trace contextRef="#ctx0" brushRef="#br0" timeOffset="20447.297">11007 8802 0,'-18'17'16</inkml:trace>
  <inkml:trace contextRef="#ctx0" brushRef="#br0" timeOffset="21120.718">10601 9155 0,'-18'0'0,"36"-18"32,17 18-17,-17 0-15,17 0 0,0 0 16,-17 0-16,35 0 16,-35 18-16,-1-18 0,1 35 15,-18-17-15,0 34 16,0-34-16,0 17 15,0-17-15,-18 17 16,18-17-16,0 0 16,18-1-16,17-17 15,-17 0 1,-1 0-16,1 0 16,0 0-16,-1-17 15</inkml:trace>
  <inkml:trace contextRef="#ctx0" brushRef="#br0" timeOffset="21276.632">10689 9366 0,'0'0'16,"18"-17"-16,-1 17 0,1-18 16,17 18-16,1-18 15,-1 18-15,-17 0 16,34 0-16,-16 0 15,-19 0-15</inkml:trace>
  <inkml:trace contextRef="#ctx0" brushRef="#br0" timeOffset="21582.003">11201 9208 0,'0'0'0,"-18"17"0,18 54 16,0-36-1,0-17-15,0 35 16,18-36-16,-1-17 0,1 0 16,17 0-16,1-17 15,-19-1-15,1-17 0,-18 17 16,17 0-16,1-35 16,-18 36-16,0-1 15,0 1-15,0 34 16,18 36-1,-1-35-15,1 35 16,0-36 0,-1 1-16,19 17 15,-19-35-15,1 0 0</inkml:trace>
  <inkml:trace contextRef="#ctx0" brushRef="#br0" timeOffset="21807.446">11589 8819 0,'0'0'16,"0"53"-16,0 0 0,0 0 15,0 71-15,0-71 16,17 17-16,-17-17 0,18 35 15,0-52-15,17-1 16,-17-35 0,-1 0-16</inkml:trace>
  <inkml:trace contextRef="#ctx0" brushRef="#br0" timeOffset="22076.899">11853 9208 0,'0'35'31,"0"-18"-31,0 1 0,0 17 16,18-17-16,0 0 16,-1-18-16,1 0 15,0 0-15,-18-18 16,17 0-16,-17 1 16,0-1-1,18 36 1,-18 17-1,17 0-15,-17-17 0,18 35 16,0-18 0,-18-17-16,17-1 15,-34-17-15</inkml:trace>
  <inkml:trace contextRef="#ctx0" brushRef="#br0" timeOffset="22677.497">6967 7814 0,'-17'0'15,"34"0"-15,-52 0 0,53 0 31,-1 18-31,1-1 16,17 19-16,18-19 0,88 19 16,-35-19-16,18-17 15,175 35-15,-122-17 16,211 35-16,-176-18 16,-36 1-16,18 16 15,-18-16-15,-17-1 0,0 0 0,105 1 16,-158-36-1,-17 0-15,-37 0 0,-16 0 16,-19-18-16,-34 0 16</inkml:trace>
  <inkml:trace contextRef="#ctx0" brushRef="#br0" timeOffset="23511.825">6879 8026 0,'-17'0'0,"34"17"31,36 1-16,-18 0-15,18-1 16,0 19-16,18-19 0,-1 1 16,19 17-16,16 0 0,125 54 15,-89-19-15,0-17 16,194 71-16,-159-54 16,-17-17-16,18 0 0,-19 0 15,142 53 1,-159-71-16,-17 0 0,17-17 15,88 35-15,-123-36 16,0 1-16,-36 0 0,54-1 16,-107 1-16,36 0 15,-53-1 1,0 1-16,0 17 16,-17-17-1,-1-18 1,18-18-16</inkml:trace>
  <inkml:trace contextRef="#ctx0" brushRef="#br0" timeOffset="24033.475">9966 8255 0,'18'0'16,"35"0"-1,-1 0-15,19 0 16,-18 18-16,-18-18 15,0 0-15,1 0 0,-19 0 16</inkml:trace>
  <inkml:trace contextRef="#ctx0" brushRef="#br1" timeOffset="70665.363">23989 3739 0,'0'-17'0,"0"34"47,0 19-31,0-1-16,0 71 15,0-36-15,18 1 16,-18 17-16,0 0 16,0-17-16,0 17 0,0 36 15,0-89-15,17 35 16,-17-52-16,18 0 15,-18-36 1,0 0-16</inkml:trace>
  <inkml:trace contextRef="#ctx0" brushRef="#br1" timeOffset="71299.018">23918 3704 0,'0'0'16,"0"-17"-16,18 17 16,0 0-16,-1 0 15,54-18-15,-36 18 16,18 0-16,0 0 15,70 18-15,36-1 16,-71 1-16,1-1 16,-1-17-16,106 18 15,-106-18-15,0 0 0,0 0 16,36-18 0,-71 18-16,0-17 0,-18 17 15,-17 0-15,17 0 0,-18 0 16,1 0-16,-18 17 31,0 1-15,0 0-16,0-1 0,0 36 15,0 18 1,0-36-16,18 18 16,-18 0-16,0 18 0,17 52 15,-17-52-15,18 70 16,-18-88-16,18 52 15,-18-52-15,0-17 16,0 34-16,-18-52 16,0 17-16,1-17 0,-1-1 15,-35 19-15,0-36 16,-105 17 0,52-34-16,-177-1 15,107 0-15,17 18 0,18-17 16,-106 17-16,159 17 15,35-17-15,-35 18 16,88-36-16</inkml:trace>
  <inkml:trace contextRef="#ctx0" brushRef="#br1" timeOffset="73045.884">24077 4586 0,'0'18'32,"0"17"-17,18 0-15,-18-17 16,0 35-1,17-35-15,-17-1 0,0 1 16,0-1-16,0 1 16</inkml:trace>
  <inkml:trace contextRef="#ctx0" brushRef="#br1" timeOffset="75397.863">24747 2928 0,'0'18'31,"0"17"-16,0 0-15,18 53 16,-18-35-16,0 53 16,0-35-16,18 35 15,-18-71-15,17 53 16,-17-53-16,0-17 16,18 17-16,-18-17 15,0-36 1,0 1-1</inkml:trace>
  <inkml:trace contextRef="#ctx0" brushRef="#br1" timeOffset="75729.243">24465 3228 0,'0'-18'16,"18"18"-16,-1-17 0,36-54 16,-17 36-16,-1-18 15,35-53-15,-52 53 16,17 18-16,1-18 15,-36 35-15,17 18 16,-17 36 0,36 17-1,-19-1-15,36 19 16,-18-53-16,-17 17 16,0-17-16</inkml:trace>
  <inkml:trace contextRef="#ctx0" brushRef="#br1" timeOffset="77855.224">24377 2064 0,'-18'0'15,"18"17"63,18 36-78,-18-17 16,18 34-16,-1-35 16,19 1-1,-1-19-15,-18-17 0,1 0 16,17-53-1,-17 36-15,-18-18 0,18-1 16,-18 1-16,0-18 16,0 35-16,0 1 15,0 34 1,17 1-16,1 17 0,35 54 16,0 34-16,0-17 15,-36-53-15,1-18 16,0 0-16,-18 1 15,-18-19-15,-17 1 16,17-1-16,-53-17 16,36-17-16,0-1 15,-18 1-15,35-1 16,1 18-16,-1-18 16</inkml:trace>
  <inkml:trace contextRef="#ctx0" brushRef="#br1" timeOffset="78378.684">24994 1729 0,'-17'0'31,"-19"17"-15,19 1-16,-54 35 15,54-36-15,-19 1 16,-17 35-16,53-35 16,-17-1-16,34 19 15,1-19-15,17 1 0,-17-1 16,52 1-16,1 0 16,-53-18-16,-1 17 15</inkml:trace>
  <inkml:trace contextRef="#ctx0" brushRef="#br1" timeOffset="78795.474">24271 1887 0,'0'0'0,"18"-17"16,-18-1-16,35-35 16,-17 36-1,-1-1-15,1 0 0,0 1 16,-18-1-16,17 0 0,1 18 16,-18 36-1,18-19-15,-1 19 16,1-19-16,-1 1 15,1-1-15,17 1 0,1-18 0,34 18 16</inkml:trace>
  <inkml:trace contextRef="#ctx0" brushRef="#br1" timeOffset="79080.151">25188 1782 0,'0'17'16,"0"1"-1,0-1-15,18 1 0,0 0 16,-18-1-16,17 19 16,-17-19-16,18 1 15</inkml:trace>
  <inkml:trace contextRef="#ctx0" brushRef="#br1" timeOffset="79325.248">25312 1693 0,'0'0'0,"17"18"31,36 0-31,-35-18 16,53 35-16,-36-17 15,18-1 1,-18-17-16,-35 18 0,18-1 15,-18 1-15,0 0 0,-18 17 16,-17-17-16,-36 52 16,36-35-16,0 1 15,-1-19-15</inkml:trace>
  <inkml:trace contextRef="#ctx0" brushRef="#br1" timeOffset="83950.899">24448 1005 0,'0'18'47,"0"17"-32,0-17 1,0 35-16,0-18 15,0 0-15,0-17 16,0 0-16,0-1 0,17 1 16,1-18-1</inkml:trace>
  <inkml:trace contextRef="#ctx0" brushRef="#br1" timeOffset="84134.889">24500 758 0,'0'-17'16,"0"34"-16,0-52 0,18 35 0</inkml:trace>
  <inkml:trace contextRef="#ctx0" brushRef="#br1" timeOffset="84457.408">24677 1199 0,'0'0'16,"0"-17"-16,0-1 31,0-17-31,0 17 16,35-35-16,-17 36 16,17-1-1,0 18-15,18-18 16,-18 18-16,18 0 15,-35 18-15,0 35 16,-18-35-16,17 17 16,-17-17-16,0-1 15,0 1-15,0-1 0,0 1 16</inkml:trace>
  <inkml:trace contextRef="#ctx0" brushRef="#br1" timeOffset="86321.01">25224 2822 0,'0'-17'47,"35"17"-32,-17-18-15,17 18 0,18-18 16,-36 18-16,19 0 15,-1 18-15,0-18 0,0 18 16,36 17 0,-18-17-16,-18-1 0,18 18 15,-18 1-15,36 34 16,-18-34-16,-18 16 0,0-16 16,-17-1-16,53 53 15,-54-53-15,1 18 0,0-17 16,17 52-1,-35-35-15,17-18 0,-17 71 16,0-53-16,0 0 16,18 70-16,-18-52 15,18-18-15,-18 88 16,0-71-16,17 1 16,1 52-16,-18-52 15,0-18-15,18 17 0,-18-17 16,0 18-16,0 52 15,0-70-15,0 71 16,17-71-16,-17 70 16,0-70-16,-17 53 15,17-71-15,0 53 16,17-52-16,1 17 16,0-18-16,-1 0 15,1 36 1,17-1-16,-17-35 15,-1-17-15,1 35 16,0-35-16,-1-1 0,19 1 16,-19 0-1,1-1-15,35-17 16,-18 18-16,18-18 16,-35 18-16,35-18 15,-36 0-15,1 17 0,35-17 16,-36 0-16,1 0 15,0-17-15,35-1 16,-36 0-16,19 1 16,-19-1-16,1 0 15,-1 1-15,19-36 16,-36 35-16,17 0 0,-17 1 16,0-18-16,0 17 15,0-17 1,0 17-16,0-17 15,0 17-15,0 0 16,0 1-16,-17-18 16,-1 17-16,0 0 15</inkml:trace>
  <inkml:trace contextRef="#ctx0" brushRef="#br1" timeOffset="86691.997">26935 5380 0,'0'-18'0,"0"36"0,0-53 16,0 17 0,0 0-1,17 1 1,1-19-1,-18 1-15,18 17 0,-1-34 16,1 16-16,-1 1 16,-17 17-1,18 36 17,0 17-32,-18-17 15,17 0-15,1-18 0,0 17 16,-1-17-16,1 18 15,0-18-15,-18-18 32,-18 18-17</inkml:trace>
  <inkml:trace contextRef="#ctx0" brushRef="#br1" timeOffset="87399.012">27146 5151 0,'0'0'0,"0"-18"79,-17 0-48,17 1-16,0 34 17,0 19-17,0-19-15,-18 1 0,18 17 16,0-17-16,0 17 16,-18 0-16,18-17 15,0 0-15,0 17 0,0-17 0,18 17 16,0-35-16,-1 0 15</inkml:trace>
  <inkml:trace contextRef="#ctx0" brushRef="#br1" timeOffset="88277.112">27658 5468 0,'0'18'15,"0"-1"-15,0 36 16,0-17-16,0-1 16,0-18-16,17 36 15,1-35-15,-18-36 31,0 1-31</inkml:trace>
  <inkml:trace contextRef="#ctx0" brushRef="#br1" timeOffset="88400.597">27658 5274 0,'17'18'31</inkml:trace>
  <inkml:trace contextRef="#ctx0" brushRef="#br1" timeOffset="88650.566">27905 5697 0,'0'-17'16,"17"-19"-1,1 19-15,0-36 16,-1 35 0,-17 1-16,18-1 15,0 0-15,-1 18 0,18 36 16,-17-19-16,-18 19 16,35 52-16,-35-53 15,18 0-15,-18 1 0,0-19 16,-18 18-1,1-35-15</inkml:trace>
  <inkml:trace contextRef="#ctx0" brushRef="#br1" timeOffset="89227.594">27129 5450 0,'-18'0'0,"18"18"78,0 17-78,0 1 16,0-19-16,18 36 15,-18-35-15,17-1 16,-17-34 0</inkml:trace>
  <inkml:trace contextRef="#ctx0" brushRef="#br1" timeOffset="89711.409">26970 5203 0,'0'0'15,"-18"0"32,1 0-31,-1 18-16,36-18 47,-1-18-47,19 1 15,-1-18-15,-18 17 16,1-17-16,0 17 16,-1-17-16,-17 17 0,18-35 15,-18 36 1,0 34-1,35 36-15,1 0 16,-1 0-16,18 35 16,-18-53-16,0-17 0,-17 17 15,0-17-15,-1 0 16</inkml:trace>
  <inkml:trace contextRef="#ctx0" brushRef="#br1" timeOffset="91653.292">2999 7549 0,'0'0'0,"0"18"0,-18-18 15,36 0 1,-1 18-16,19-1 16,16 1-16,1-18 15,0 0-15,0 0 0,71 0 16,-54-18-16,18 1 16,-52 17-16,17 0 15,-71 0 16</inkml:trace>
  <inkml:trace contextRef="#ctx0" brushRef="#br1" timeOffset="91941.557">3387 7355 0,'0'0'0,"17"18"16,19 35 0,34-35-1,-35-1-15,18 1 16,0-18-16,-17 0 0,52 18 16,-53-18-16,18 17 15,-35 1-15,-18 17 16,0 0-16,-36 1 15,-17 34 1,36-35-16,-19-17 0,1 17 16,18 1-16,-1-1 0,-17-17 15</inkml:trace>
  <inkml:trace contextRef="#ctx0" brushRef="#br1" timeOffset="96314.217">26582 3739 0,'0'-17'0,"0"52"78,0 36-62,0-1-16,0 71 15,0-70-15,17-1 16,-17 19-16,18-19 0,0 54 16,-18-71-16,17 35 15,-17-53-15,0 18 16,0 0-1,-17-35-15,17-1 16,0-34 0</inkml:trace>
  <inkml:trace contextRef="#ctx0" brushRef="#br1" timeOffset="97065.107">26670 3739 0,'0'-17'16,"-18"17"-1,36 0 32,17-18-31,1 18-16,34-17 16,-35 17-16,71 0 15,-35 0-15,-1 0 16,107 0-16,-89 0 15,0 0-15,106 0 16,-123-18-16,52 18 16,-35 0-1,-70 0-15,17 0 16,-17 18-16,0-1 16,-18 18-16,17 1 15,-17-1-15,0-17 0,18 70 16,-18-53-1,17 18-15,-17-18 0,18 18 16,0 0-16,-1 53 16,1-53-16,0 70 15,-18-87-15,0 17 0,0 35 16,0-53-16,0 36 16,0-54-1,-18 19-15,18-19 0,0 1 16,0-1-16,0 1 15,0 0-15,-18-18 0,1 17 16,-1-17 0,-17 0-16,-53 0 15,17 18-15,-123 0 16,88-1-16,-141 1 16,106 0-16,35-1 0,-88-17 15,141 0 1,0 0-16,1 0 0,16-17 15,36-1-15,-17 18 16,17-18-16,0 1 16</inkml:trace>
  <inkml:trace contextRef="#ctx0" brushRef="#br1" timeOffset="99009.632">27146 2981 0,'18'0'0,"-18"-18"16,18 18 0,-18-17-1,0 34 1,17 54-1,-17-18-15,0 17 16,18 71-16,-18-70 16,35 53-16,0-72 15,-35-16-15,18-1 0,0 0 16,-18-17-16,17 0 16,-34-18-1,-19-36 1</inkml:trace>
  <inkml:trace contextRef="#ctx0" brushRef="#br1" timeOffset="99321.574">26952 3246 0,'0'0'0,"0"-18"0,0 0 31,18-17-31,0 17 16,-18-17-16,17 17 0,1-17 16,-1-18-16,1 18 15,0 17-15,-18-17 16,0 17-16,17 18 0,-17-17 16,18 17-16,35 0 15,-35 17-15,52 19 16,-35-1-16,18 18 15,-17-35-15,-1-1 16,-18 1-16,19-1 16,-19-17-16,1 0 15</inkml:trace>
  <inkml:trace contextRef="#ctx0" brushRef="#br1" timeOffset="100173.74">26899 2099 0,'0'0'0,"0"18"15,0 35-15,0-36 16,18 19-16,0-19 0,17 1 16,0-18-16,-17 0 15,35-35 1,-36-18 0,1 35-16,-18-17 0,0-36 15,0 36 1,18 70 15,-1 0-31,1 18 0,35 53 16,-36-53-16,1 0 15,17 53-15,-17-71 16,-18 36-16,0-54 16,-35 1-1,-18-18 1,35-18-16,-17 1 0,0-1 15,-1-17-15,-34-36 16,52 36-16,-17 0 16</inkml:trace>
  <inkml:trace contextRef="#ctx0" brushRef="#br1" timeOffset="100511.946">26846 1711 0,'0'0'0,"18"0"16,17 0 0,-17-18-16,0 1 15,17-19-15,-17 1 0,17 0 16,-18 0-16,19-36 15,-36 36-15,0-18 16,0 35-16,17 36 16,-17-1-1,18 36-15,-18-17 16,35 70-16,18-18 16,-35-35-16,17-18 15,0-17-15,1 34 16,-19-52-16</inkml:trace>
  <inkml:trace contextRef="#ctx0" brushRef="#br1" timeOffset="101368.969">27640 1605 0,'-17'0'16,"-19"0"-1,19 18-15,-19 35 16,19-18-16,-1 0 15,18-17-15,0 17 16,18 0-16,-18-17 16,35 17-16,0-17 15,-17-18-15,0 18 0,-1-18 16,1 0-16,-1 0 16</inkml:trace>
  <inkml:trace contextRef="#ctx0" brushRef="#br1" timeOffset="101659.241">27746 1676 0,'0'0'0,"0"-18"15,35 18 1,1 18-16,-19-18 15,18 17-15,-17 1 0,17 35 16,-35-35-16,0 17 16,-17-18-16,-1-17 15,0 18-15,1-18 16,34 0 15,1 0-31,35 18 16,-35-18-16,17 0 15,-17 0 1</inkml:trace>
  <inkml:trace contextRef="#ctx0" brushRef="#br1" timeOffset="101936.288">28011 1623 0,'-18'-18'15,"36"18"1,17 18-16,-18-1 16,36 1-16,-35 0 15,53-1-15,-54-17 16,19 18-16,-19 0 16,-17-1-1,-35 1 1,17 0-16,18-1 15,-35 1-15,17-18 16,1 17-16,-1 1 0,-17 17 16,-1 1-16</inkml:trace>
  <inkml:trace contextRef="#ctx0" brushRef="#br1" timeOffset="111622.205">25277 1482 0,'0'-18'0,"17"18"16,-17-18 77,0 1-46,-17 17-31,-1 0-1,0 0-15,1 0 0,-36 0 16,17 0 0,1 0-16,18 0 15,-1 0-15,-35 0 16,35-18-16,-35 18 16,18 0-16,0 0 0,-53 18 15,52-1-15,-69 1 16,69 0-1,-52-1-15,53 1 16,-36 0-16,54-18 16,-19 17-16,1 1 0,17-18 15,-35 35 1,18-17-16,-18 17 16,18-17-16,-36 17 15,54 0-15,-18-17 16,17 0-16,0 17 0,-35 0 15,36 0-15,-1 18 16,0-35-16,18 17 16,-17-17-16,17 35 15,0-36-15,-18 19 16,18-19-16,0 19 0,0-19 16,-17 1-16,17 0 0,0 34 15,17-34 1,-17 35-16,0-35 15,18-1-15,-18 19 0,35-1 16,-17-18-16,-1 1 16,1 0-16,0-1 0,17 19 15,-17-19 1,17 1-16,0 0 0,36-1 16,-54 1-16,36-1 15,-18-17-15,36 18 16,-18-18-16,35 18 15,-35-18-15,0 0 16,-18 0-16,71 0 16,-53 0-16,53 0 15,-53 0-15,-18 0 0,18-18 16,-18 18-16,1 0 0,34-18 16,-35 18-16,36-35 15,-36 35 1,0-17-16,36-19 15,-36 36-15,1-17 0,16-19 16,-16 19-16,-1-1 16,-17 0-16,17 1 0,0-1 15,1-17 1,-19 17-16,18-17 16,-17 17-16,0-17 15,-18-18 1,0 36-16,0-19 0,0 1 0,0-53 15,-18 52-15,0-69 16,18 52 0,-17 0-16,-1 18 15,1-1-15,-1 1 0,-35-36 16,18 36-16,-1 0 0,-34 0 16,17 17-16,-53 18 15</inkml:trace>
  <inkml:trace contextRef="#ctx0" brushRef="#br1" timeOffset="114059.442">28046 5186 0,'-18'-18'15,"1"1"-15,17-1 16,-18 18-16,0-18 16,1 1-16,-1-1 0,-17 18 0,-18-18 15,18 1-15,-36 17 16,18 0-16,18 0 16,-36 17-16,36 1 15,0-18-15,-1 18 0,1-1 16,0 36-1,17-18-15,1 1 0,-1-1 16,0 18-16,1 35 16,-1-53-16,18 18 15,-18 0-15,18 0 0,0 0 0,18 0 16,0 0-16,17 0 16,0 0-16,71 17 15,-35-34-15,-1-19 0,107 19 16,-89-36-1,0 0-15,0 0 0,0 0 0,-17-18 16,-1 0-16,36-17 16,-53 0-16,-35 17 15,17-53-15,-35 36 16,0-18-16,0 18 16,-18-18-16,1-17 0,-54-54 15,36 36-15,-36-36 16,36 71-16,-18 1 15,-17-1-15,34 35 16,1 0-16,0 18 0,-18 18 16,18 0-16</inkml:trace>
  <inkml:trace contextRef="#ctx0" brushRef="#br1" timeOffset="143516.816">28857 2875 0,'0'0'0,"0"-17"15,0 34 1,18 1-1,-18-1-15,18 19 0,-18 17 16,17-18-16,-17 18 0,18 70 16,-1-70-16,1 0 15,-18 0-15,18-18 0,-1 18 16,-17-17-16,36 16 16,-36-34-1,0-36 1,-18-17-1,0 0-15,1-36 16,17 18 0,-18 0-16,0-70 15,1 52-15,-1 1 0,1-54 16,17 72-16,0-37 16,17 54-16,36 0 15,-35 17-15,17 18 16,36-18-1,-36 36-15,18 17 16,-18 18-16,-17-17 16,-18 52-16,0-53 15,-18 36-15,-17-54 16,-1 19 0,1-36-16,0 17 15,17-17-15,1 0 16,-1 0-16,18-17 0</inkml:trace>
  <inkml:trace contextRef="#ctx0" brushRef="#br1" timeOffset="143869.251">29492 2646 0,'0'0'0,"0"-18"16,-17 18-1,-1 18-15,18 52 16,-18-34-16,18 17 15,-17 0-15,17 52 16,0-34-16,0 35 16,17-53-16,19 17 15,-19-35-15,36 18 16,-35-53-16,35 18 16,-36-36-16,1 18 15</inkml:trace>
  <inkml:trace contextRef="#ctx0" brushRef="#br1" timeOffset="144312.645">29757 3122 0,'0'35'31,"0"-17"-31,17 17 16,1-17-16,17 0 15,-17-1-15,0-17 16,17 0 0,-17-17-16,-18-19 15,0 19 1,17-1-16,-17 0 15,18 36 1,-1 53 0,1-36-1,-18 0-15,18 0 0,-1 1 16,1-1-16,0-17 16,-1 17-16,-17-17 0,18 17 15,-18-18-15,-18-17 16,1 0-16,-1 0 15,-17-17-15,17 17 0,-17-35 16,0-1 0,-1 1-16</inkml:trace>
  <inkml:trace contextRef="#ctx0" brushRef="#br1" timeOffset="144694.862">30110 2628 0,'-18'0'15,"0"0"1,1 35 0,-1-17-16,18 0 0,-35 17 15,35-17-15,0-1 16,0 1-16,0 17 15,17-35-15,-17 18 16,18-18-16,0 18 0,-1-18 0,-17 17 16,36-17-1</inkml:trace>
  <inkml:trace contextRef="#ctx0" brushRef="#br1" timeOffset="145018.725">30233 2628 0,'35'0'16,"-17"0"-16,35 0 15,-35 18 1,17-1-16,-18-17 15,-17 36-15,-17-19 16,-1 19 0,1-36-16,-1 35 15,0-17 1,18-1-16,18 1 16,0-18-16,-1 18 15,1-18-15,-1 0 16,1 0-16</inkml:trace>
  <inkml:trace contextRef="#ctx0" brushRef="#br1" timeOffset="145333.059">30498 2558 0,'35'0'16,"-17"0"-16,34 0 15,-34 0 1,17 17-16,-17-17 0,17 18 16,1 0-1,-36-1-15,0 1 16,-18 17-1,0-17-15,1-1 16,17 1-16,-18 0 16,18-1-16,0 1 15</inkml:trace>
  <inkml:trace contextRef="#ctx0" brushRef="#br1" timeOffset="145981.353">30992 2364 0,'0'-18'16,"0"0"-16,0 1 15,17-1 1,-17 36 15,-17-1-15,17 54-16,0-36 16,0 0-16,17 18 0,-17 53 15,18-35-15,-1 70 16,-17-53-16,18-17 15,0 17-15,-1-18 0,-17 1 16,18 52 0,-18-70-16,0 36 15,0-54-15,0 0 16,18-35-16,-18-18 16</inkml:trace>
  <inkml:trace contextRef="#ctx0" brushRef="#br1" timeOffset="146737.155">31309 2981 0,'35'18'31,"36"17"-16,-36 0-15,18-17 0,-18 17 16,54 0-16,-54-17 16,0 0-16,0-1 0,-17 1 15,17-18-15,-17 18 16,-36-18-16,1-18 16</inkml:trace>
  <inkml:trace contextRef="#ctx0" brushRef="#br1" timeOffset="146904.601">31768 2840 0,'-36'53'16,"1"-18"-16,17 18 0,-34 35 15,34-53-15,0 18 16,1-17-16,17 17 15,0-36-15</inkml:trace>
  <inkml:trace contextRef="#ctx0" brushRef="#br1" timeOffset="147505.417">32209 3281 0,'0'17'15,"-18"19"1,18-1-16,-35 0 16,17-17-16,0 17 15,1-17-15,-1 0 16</inkml:trace>
  <inkml:trace contextRef="#ctx0" brushRef="#br1" timeOffset="148159.656">32314 2487 0,'0'18'16,"0"-1"0,18 1-16,-18 0 0,18-1 15,-1 1-15,1 17 16,0-17-1,-1-18 1</inkml:trace>
  <inkml:trace contextRef="#ctx0" brushRef="#br1" timeOffset="148338.776">32438 2469 0,'0'0'0,"0"18"15,0 0 1,18-18-16,-1 17 16,1 1-16,-1 0 15,1-1-15,-18 1 0,18 17 16</inkml:trace>
  <inkml:trace contextRef="#ctx0" brushRef="#br1" timeOffset="148760.71">32720 2910 0,'0'18'16,"18"17"0,-18-17-16,0 17 0,17 1 15,1 16 1,-18-16-16,18-1 0,-18-17 16,0-1-16,17 1 15,-17-36 1</inkml:trace>
  <inkml:trace contextRef="#ctx0" brushRef="#br1" timeOffset="148933.668">32791 2628 0,'0'18'32</inkml:trace>
  <inkml:trace contextRef="#ctx0" brushRef="#br1" timeOffset="149232.906">32949 3122 0,'0'0'0,"0"-18"15,-17 1 1,17-1-16,17-17 16,-17 17-1,18 1-15,-18-19 0,35 1 16,1 17-16,-19 1 15,1 17-15,0 0 0,-18 17 16,17 1-16,1 17 16,-18-17-16,0 0 0,17-1 15,-17 36 1,0-35-16,0-1 16</inkml:trace>
  <inkml:trace contextRef="#ctx0" brushRef="#br1" timeOffset="149701.15">33267 2522 0,'0'18'15,"0"0"1,0 17-16,-18-17 15,18-1-15,-17 1 0,17 17 16,-18-17-16,18-1 16,0 1-16,18-18 15</inkml:trace>
  <inkml:trace contextRef="#ctx0" brushRef="#br1" timeOffset="149885.597">33338 2611 0,'0'35'16,"0"-18"-16,0 1 16,0 0-16,0-1 15,0 1-15</inkml:trace>
  <inkml:trace contextRef="#ctx0" brushRef="#br1" timeOffset="150557.082">33426 2275 0,'-18'-17'16,"36"34"31,-18 1-31,17 0-16,1-1 15,0 19-15,-1-19 16,19 36-16,-19-35 15,1 52-15,-1-34 16,1-1-16,0 0 0,-1 53 16,1-52-1,0 17-15,-18 0 0,0-1 16,0 1-16,0 71 16,-18-71-16,18-18 0,-18 18 15,18-18-15,-17 18 16,-1-18-16,18-17 15,-18 17-15,1-17 0,-18 17 16,-1-17-16,19 0 16</inkml:trace>
  <inkml:trace contextRef="#ctx0" brushRef="#br1" timeOffset="151942.315">33002 3704 0,'0'18'15,"0"17"1,0 0-16,0 36 16,0-36-16,18 53 15,-18-35-15,0 36 16,0-54-16,18 18 15,-18-36-15,0 19 16,17-36 0,-17-18-16</inkml:trace>
  <inkml:trace contextRef="#ctx0" brushRef="#br1" timeOffset="152253.139">32791 3898 0,'0'0'15,"17"0"1,1 0 0,0-17-16,-1-19 15,1 19-15,-18-1 0,18 0 16,-1-17-16,-17 17 15,18 1 1,-18-1-16,17 18 16,1 0-1,35 18-15,0 17 16,-18-17-16,0-1 16,1 1-16,17 17 15,-36-17-15,1-18 16</inkml:trace>
  <inkml:trace contextRef="#ctx0" brushRef="#br0" timeOffset="197066.008">16087 7814 0,'0'0'15,"0"35"-15,17-17 0,19 88 16,-19-53-16,19 105 15,-19-87-15,18 88 16,-35-89-16,18-17 16,-18-17-16,18-1 0,-18 18 15,0-36 1,-18-34 0,0-54-16,18 36 15,-35-89-15,18 71 16,-1-123-1,0 88-15,18 0 0,0 17 16,0 18-16,36-35 16,-1 70-16,53-17 15,-35 35-15,35 18 16,-53-1-16,1 1 16,-1 17-16,-17 1 0,-1 17 15,-17-18-15,-35 35 16,0-52-16,-1 17 0,1-17 15,-35 0-15,-1-1 16,53-34-16,1 17 16,17-18-16,0 0 15</inkml:trace>
  <inkml:trace contextRef="#ctx0" brushRef="#br0" timeOffset="197372.682">16986 7673 0,'-17'18'15,"-19"-1"-15,19 18 16,-36 54-16,35-36 15,1 17-15,17 1 0,0-1 16,0 1-16,35 35 16,-18-53-16,19-18 15,-19 0-15,1-17 0,17-1 16,-17 1-16,0 0 0,-1-1 16,1 1-16,-1-18 15,1 0-15</inkml:trace>
  <inkml:trace contextRef="#ctx0" brushRef="#br0" timeOffset="199779.581">17374 8114 0,'0'18'31,"18"34"-31,-18-16 16,0-1-16,35 36 15,-17-54-15,0 18 0,17-17 16,-18-18-16,1 0 16,35-18-16,-18-17 15,-17-35-15,-18 34 16,0 1-16,0 0 16,0 0-16,0-1 15,0 72 1,18 52-16,-1-18 15,36 54-15,-18-54 16,-17 1-16,0-18 16,-1 0-16,1 17 0,0 18 15,-18-52-15,-36-1 16,19-17-16,-54-18 16,53 0-16,-17-18 15,0 0-15,0 1 0,17-19 16,0 19-16,1-18 15,-1-1-15,18 1 0</inkml:trace>
  <inkml:trace contextRef="#ctx0" brushRef="#br0" timeOffset="200314.102">17956 7602 0,'18'-17'16,"-18"34"-16,-18 1 16,1 17-16,-1-17 0,0 0 15,-17 34-15,18-34 16,17 0-16,-18-18 0,18 17 16,0 19-1,18-36-15,-18 17 0,17 1 16,1-18-16,17 18 0,18-1 15,-18-17-15,-17 0 16,0 18-16,17 0 16</inkml:trace>
  <inkml:trace contextRef="#ctx0" brushRef="#br0" timeOffset="200564.586">18168 7655 0,'0'18'16,"0"0"-1,0-1 1,18 18-16,-18-17 15,0 0-15,17-1 0,1 1 16,-18 0-16,18-18 16,-1 0-16,1 0 15</inkml:trace>
  <inkml:trace contextRef="#ctx0" brushRef="#br0" timeOffset="200837.812">18274 7497 0,'0'0'15,"0"17"-15,18 1 16,-1-18-16,18 17 0,-17 1 16,53 0-1,-1-1-15,-52-17 0,-1 18 16,1 0-16,0 17 15,-18-17-15,0-1 16,-18 18-16,-17 1 16,17-36-16,1 17 0,-19 1 15,19 0 1</inkml:trace>
  <inkml:trace contextRef="#ctx0" brushRef="#br0" timeOffset="201210.305">18803 8273 0,'0'0'0,"0"17"0,-18 19 16,1-19-16,-1 36 16,1-35-16,-19 17 15,19-35-15,17 18 16</inkml:trace>
  <inkml:trace contextRef="#ctx0" brushRef="#br0" timeOffset="202821.51">19226 7955 0,'0'18'0,"0"17"16,0-17-16,0 17 15,0 0-15,0 36 16,18-54-16,0 19 16,-1-19-16,1-17 0,35 18 15,-18-36-15,0 18 16,-17-35-16,0 17 16,-1-17-16,1-18 15,-18 18-15,0 17 0,-18-17 16,18 17-16,0 36 15,18 53 1,0-18-16,17 35 16,0-35-16,-17 0 15,52 52 1,-34-34-16,-36-36 16,0 1-16,0-19 0,-36 1 15,1-1-15,0-17 16,0 0-16,-54-17 15,36 17-15,18-18 16,0 18-16,0-35 16,17 0-16,18 17 0,0-17 0,18 17 15</inkml:trace>
  <inkml:trace contextRef="#ctx0" brushRef="#br0" timeOffset="203239.413">19861 7532 0,'-17'17'16,"-36"19"-1,35-19 1,1 19-16,-36 34 15,35-52-15,18-1 0,0 19 16,18-1-16,-1-35 16,1 18-16,17-18 0,-17 0 15,35 17 1,-36-17-16,19 0 16,-19 0-16,-17-17 15</inkml:trace>
  <inkml:trace contextRef="#ctx0" brushRef="#br0" timeOffset="203549.351">19985 7602 0,'0'-17'16,"18"34"-1,17 1-15,0-18 16,-17 18-16,-1-1 0,1 1 16,-18 17-1,0-17-15,-18-1 16,18 1-16,-17-18 0,-19 18 16,19-1-16,34-17 31,19 18-31,-19-18 15,1 0-15,17 0 0,-17 0 16,17 0 0</inkml:trace>
  <inkml:trace contextRef="#ctx0" brushRef="#br0" timeOffset="203871.986">20267 7549 0,'18'0'16,"-1"0"-16,36 18 15,-35 0-15,0-18 16,17 17-16,-18 1 0,19 0 15,-19-1-15,1 1 16,-18 17 0,-18-17-16,-17 17 15,17-17-15,1-18 16,-1 0-16,1 17 0,-19-17 16,19 18-16</inkml:trace>
  <inkml:trace contextRef="#ctx0" brushRef="#br0" timeOffset="204807.817">20779 7355 0,'0'-17'15,"0"-1"1,0 36 15,0 35-15,0-18-16,0 36 0,0-1 15,17 1-15,-17 34 0,18 107 16,-18-88-16,18-19 16,-18 1-16,17-18 0,18 54 15,-35-89-15,18-18 16,-18 35-16,18-70 15,-18 18 1,0-36-16,-18-17 16,18 0-16</inkml:trace>
  <inkml:trace contextRef="#ctx0" brushRef="#br0" timeOffset="205268.041">21184 7955 0,'0'-17'16,"0"34"-1,18 1-15,17-1 16,-17 1-16,70 17 16,-35 1-16,-18-19 15,1 1-15,16 0 0,1 34 16,-35-34-16,17-18 16,-17 18-16,0-1 15,-18-34 1,-18-1-1</inkml:trace>
  <inkml:trace contextRef="#ctx0" brushRef="#br0" timeOffset="205462.558">21519 7920 0,'-52'53'0,"104"-106"0,-122 141 15,35-53-15,-18 54 16,35-37-16,0-16 0,1-1 16,-1 18-1,18-35-15,18-1 0,-1-17 16,1 0-16</inkml:trace>
  <inkml:trace contextRef="#ctx0" brushRef="#br0" timeOffset="205781.717">21678 7338 0,'0'0'15,"18"-18"-15,-1 18 0,19 35 16,-1-17-16,0 35 16,1 0-16,-19 17 0,19 19 15,-19-19-15,18 18 0,1 71 16,-19-71-16,1-17 16,-18-18-16,0 0 0,0 0 15,0 35-15,-18-53 16,-35 18-1,36-18-15,-18-17 16</inkml:trace>
  <inkml:trace contextRef="#ctx0" brushRef="#br0" timeOffset="212570.205">22543 7938 0,'17'0'15,"36"0"1,-18-18-16,54 18 15,-54 0-15,18 0 0,-18-18 16,-17 18-16,17 0 0,-17 0 16,-18 18-16,0 0 15</inkml:trace>
  <inkml:trace contextRef="#ctx0" brushRef="#br0" timeOffset="212691.525">22737 8061 0,'52'0'15,"-104"0"-15,122-18 0,1 1 16,-54 17 0,19 0-16,-19-18 15</inkml:trace>
  <inkml:trace contextRef="#ctx0" brushRef="#br0" timeOffset="214132.513">23654 7655 0,'0'18'31,"17"70"-31,1-35 16,0 18-16,17-1 0,-17 1 15,-1-18-15,36 52 16,-35-69-16,17 17 15,-35-36 1,0-34-16,-18-1 0,18-17 16,-52-53-16,34 35 15,0 0-15,1-18 0,17 1 16,-18-72 0,18 72-16,18-1 0,-18 1 15,53-1-15,-18 54 16,53-1-16,-35 18 15,-18 18-15,36 52 16,-54-17-16,1-18 16,-18 18-16,-18-17 0,1-1 15,-19 0-15,1-17 0,-71 35 16,71-53-16,0 17 16,-18-17-16,35 0 15,36-17 1</inkml:trace>
  <inkml:trace contextRef="#ctx0" brushRef="#br0" timeOffset="214436.823">24448 7373 0,'-18'0'15,"36"0"-15,-54 0 0,1 53 16,35 0-16,-18 0 16,18 0-16,0 17 0,0 1 15,0-1-15,36 54 16,-1-54-16,-17-17 15,52 36-15,-35-72 16,18 18-16,-35-17 16,17-18-16</inkml:trace>
  <inkml:trace contextRef="#ctx0" brushRef="#br0" timeOffset="-214602.317">24783 7920 0,'0'0'0,"17"18"16,1 17-16,-18-18 16,35 36-1,0-35-15,18 17 16,-17-35-16,-19 0 0,19-17 15,-19-1-15,1 0 0,0-35 16,-1 36-16,-17-18 16,0-1-16,0 19 15,-17-1-15,34 36 32,1 52-32,-1-35 15,1 18-15,0-17 0,-1 17 16,1-18-16,17 53 15,-35-35-15,0-18 0,0 0 16,0 18 0,-17-35-16,-1-18 0,-35 18 15,35-18-15,-17 0 16,0-18-16,17 18 0,-17-18 16,0 1-16,17 17 15,0-18-15,1 18 16,34 0-1</inkml:trace>
  <inkml:trace contextRef="#ctx0" brushRef="#br0" timeOffset="-214179.66">25382 7391 0,'18'-18'16,"-36"36"-16,54-54 15,-19 19-15,1-1 16,-36 18 15,-17 18-15,0-1-16,17 19 16,-17 17-16,17-36 15,1 19-15,17-19 0,0 1 16,0-1-16,35 19 15,0-36-15,-17 17 16,17-17-16,18 0 16,-35 0-16,-1 0 0</inkml:trace>
  <inkml:trace contextRef="#ctx0" brushRef="#br0" timeOffset="-213918.466">25576 7426 0,'18'0'0,"0"18"16,-1 35-1,-17-18 1,0-18-16,18 19 16,0-19-16,-1-17 15</inkml:trace>
  <inkml:trace contextRef="#ctx0" brushRef="#br0" timeOffset="-213622.68">25753 7338 0,'17'0'16,"1"0"-16,35 17 15,-35 1-15,52 17 16,-52-35-16,-1 18 15,1 0-15,0-18 0,-1 17 16,-17 1 0,-35 0-16,17-1 15,1 1-15,-18-1 0,17 1 16,0 0-16,1-1 16,17 1-1,17-18-15</inkml:trace>
  <inkml:trace contextRef="#ctx0" brushRef="#br0" timeOffset="-213016.45">26264 7214 0,'0'36'16,"18"34"-1,-18 1-15,18-1 16,-1 1-16,1 105 15,-18-105-15,0 17 16,0-17-16,0-19 0,18 1 0,-1 36 16,-17-54-1,18-18-15,-1 1 0,1-18 16,0 0-16,-1-35 16,1 17-16</inkml:trace>
  <inkml:trace contextRef="#ctx0" brushRef="#br0" timeOffset="-212827.95">26635 7796 0,'0'0'0,"17"18"0,54 35 16,-36-18-1,53 1-15,-52-19 16,52 1-16,-53-18 15,-17 0-15,-1 0 0,1 0 16</inkml:trace>
  <inkml:trace contextRef="#ctx0" brushRef="#br0" timeOffset="-212660.504">26970 7761 0,'-35'18'15,"-1"-1"-15,19 1 0,-54 53 16,53-36-16,-17 18 16,35-18-16,0-17 15,18-1-15,-1-17 16</inkml:trace>
  <inkml:trace contextRef="#ctx0" brushRef="#br0" timeOffset="-212376.75">27093 7161 0,'53'18'15,"-17"0"-15,87 52 16,-52-34-16,70 69 15,-88-34 1,-18 17-16,0-17 0,-35 17 16,0 0-16,-53 53 15,18-70-15,-18-1 16,0-34-16,0-1 0,18 0 16,-36 0-16,54-35 15,-1 0-15</inkml:trace>
  <inkml:trace contextRef="#ctx0" brushRef="#br1" timeOffset="-206482.451">28028 7285 0,'0'18'16,"18"17"-16,-18 18 0,17 17 0,19 18 15,-1 106 1,-17-70-16,-1 70 15,1-123-15,0 52 16,-1-88-16,-17-17 0,0-36 16,-17-52-1,17-1 1,-18-70-16,18 71 16,-18-19-16,18-87 15,0 88-15,0-71 16,18 106-16,17 18 0,-17 17 15,35 1-15,17 34 16,-34 1-16,-1-1 16,-17 19-16,-1 34 15,-17-34-15,-17-1 0,-1 0 16,0 0-16,-17-17 0,-18-18 16,-17 18-16,34-18 15,1 0 1,17 0-16,1-18 0,17 0 15</inkml:trace>
  <inkml:trace contextRef="#ctx0" brushRef="#br1" timeOffset="-206177.67">28840 7250 0,'0'-18'15,"-18"0"-15,0 18 16,-17 53 0,17-17-16,1 34 0,-1 1 15,0-1-15,18 18 16,0 18-16,0-35 15,18 17-15,0-17 0,17-1 0,36 18 16,-36-52-16,0-19 16,-17 1-16,35-18 15</inkml:trace>
  <inkml:trace contextRef="#ctx0" brushRef="#br1" timeOffset="-205736.999">29157 7726 0,'0'0'15,"0"70"-15,18-34 0,-1-1 0,36 18 16,-35-35-1,17-1-15,0-17 16,1 0-16,-19 0 0,19-53 16,-19 36-16,-17-54 15,0 53-15,0-35 16,0 36-16,0 34 31,0 72-31,18-36 16,-18 17-16,0 1 0,0-1 15,35 54 1,-35-71-16,18 0 0,-18-1 16,0-34-16,-18 0 15,1-18-15,-19 0 16,19-18-16,-19 0 16,1 1-16,17-1 0,-17 1 15,18-1-15,-36-17 16,35 17-16</inkml:trace>
  <inkml:trace contextRef="#ctx0" brushRef="#br1" timeOffset="-204898.72">29739 7179 0,'-17'18'47,"-1"-1"-31,18 1-1,-18 0-15,1 35 16,-1-36-16,18 1 0,0 17 15,18-17 1,-1-1 0,1 1-16,0-18 0,17 18 15,-18-1 1,1-17-16,0 0 16</inkml:trace>
  <inkml:trace contextRef="#ctx0" brushRef="#br1" timeOffset="-204569.321">29916 7214 0,'17'0'31,"36"18"-15,-18 0-16,-17-1 16,0-17-16,-18 18 0,17 17 15,-17-17-15,-35 17 16,0-17-16,17-1 16,0 1-16,1-18 15,17 18 1,35-18-1,-17 0-15,-1 0 0,19 0 16,-19 0-16,1 0 16</inkml:trace>
  <inkml:trace contextRef="#ctx0" brushRef="#br1" timeOffset="-204112.776">30215 7108 0,'18'18'31,"17"0"-15,-17-1-16,35 19 15,-18-19-15,18 1 16,-35 0-16,-1-1 15,-17 1-15,0 0 16,-35-1 0,17 1-16,-17-1 15,18-17-15,-1 0 0,0 18 16,1-18-16,17 18 0,-18-1 16,18 1-16,0 17 15,0-17-15,18 0 16</inkml:trace>
  <inkml:trace contextRef="#ctx0" brushRef="#br1" timeOffset="-203713.01">30709 7020 0,'0'0'0,"0"18"16,0 52-16,0-17 16,18 89-16,-18-54 15,0 0-15,0 18 16,0 0-16,18 70 16,-18-105-16,0 70 15,0-106-15,17 35 16,-17-52-16,0-36 15,0 1 1</inkml:trace>
  <inkml:trace contextRef="#ctx0" brushRef="#br1" timeOffset="-203465.45">31009 7638 0,'0'0'0,"18"17"0,-1 19 0,19-1 15,-1 0-15,36 53 16,-19-70-16,-16 17 16,34 18-16,-52-35 15,0-1-15,-18 1 16,17-18-16,-34-18 15</inkml:trace>
  <inkml:trace contextRef="#ctx0" brushRef="#br1" timeOffset="-202940.654">31415 7549 0,'0'0'15,"-18"0"-15,1 36 16,-19-1-16,19 18 16,-19 0-16,1 17 0,0 1 15,-18 35-15,35-53 16,1-18-16,-1 0 0,18 1 15,0-19 1,0 1-16,0-36 16</inkml:trace>
  <inkml:trace contextRef="#ctx0" brushRef="#br1" timeOffset="-201266.397">31697 7990 0,'0'18'15,"0"0"1,0-1 0,-18 19-16,18-19 15,-17 1-15,-1 35 16,1-53-16,-19 35 16</inkml:trace>
  <inkml:trace contextRef="#ctx0" brushRef="#br1" timeOffset="-197906.629">32209 7549 0,'17'18'16,"-17"17"-1,18-17-15,0 17 16,-1-17-16,18 35 16,-17-18-16,17-35 15,1 18-15,-19-18 16,19 0-16,-19-18 16,1-17-16,-18 17 15,0-35 1,0 18-16,0 17 0,0 1 15,-18-1-15,36 36 16,-1 35 0,-17-18-16,18 18 15,-18 0-15,18 17 16,-1-17-16,1 35 16,0-35-16,-1-17 0,-17-1 15,0 0-15,-17-17 16,-1-18-16,0 17 0,1-17 15,-19-17 1,19 17-16,-18-18 0,17 1 16,0-1-16,1 0 0,-19-17 15,19 17-15,-1-35 16</inkml:trace>
  <inkml:trace contextRef="#ctx0" brushRef="#br1" timeOffset="-197545.796">32791 7038 0,'0'0'16,"-18"0"-1,-17 35 1,17-17-16,1-1 16,17 1-16,-18 0 0,0 17 15,18-17-15,0-1 0,0 36 16,18-35-16,17 0 15,-17-1-15,17 1 16,-35-1-16,18-17 16,-1 0-1</inkml:trace>
  <inkml:trace contextRef="#ctx0" brushRef="#br1" timeOffset="-197328.803">32932 7144 0,'0'17'16,"0"1"-16,0 17 16,17-17-1,-17 17-15,0-17 16,18 0-16,0-1 0,-18 1 15,17-1-15,1-34 16</inkml:trace>
  <inkml:trace contextRef="#ctx0" brushRef="#br1" timeOffset="-197045.127">33055 7108 0,'18'0'31,"0"18"-31,17 0 16,0 17 0,-17-17-16,35-1 15,-36 1-15,-17 0 16,-17-1-16,-1 1 15,-17 0 1,17-18-16,-17 17 16,35 1-16,0-1 15</inkml:trace>
  <inkml:trace contextRef="#ctx0" brushRef="#br1" timeOffset="-196655.724">33320 6950 0,'18'0'31,"17"35"-15,-18 0-16,19 18 0,-19 0 16,36 71-16,-35-54 15,0 18-15,-1-17 0,1 88 16,-18-71-16,-18 53 15,1-70 1,-1-36-16,-17 18 0,-18 17 16,35-34-16,-35-1 15,36-35 1,-19 17-16</inkml:trace>
  <inkml:trace contextRef="#ctx0" brushRef="#br1" timeOffset="-195433.254">31186 4251 0,'0'0'0,"0"-18"16,17 18 15,-17 36-15,18-19-16,-1 54 16,1-18-16,-18 105 15,-18-52-15,-17 106 16,18-89-16,-19 1 0,1 105 15,17-35 1,1-123-16,17-1 16,-36 71-16,19-35 15,17-53-15,-18 0 16,18-18-16,-17 71 16,17-70-16,0-19 0,0 18 15,0-17-15,0 0 16,-18-18-1,0 0 1,18 17 0</inkml:trace>
  <inkml:trace contextRef="#ctx0" brushRef="#br1" timeOffset="-194885.04">30656 5962 0,'18'18'47,"0"17"-47,-1 0 16,1 0-16,17 54 16,-17-54-16,0 18 0,-18-18 15,17 18-15,1 0 16,-1-18-16,1-35 15,35 18-15,-18-18 16,53-53-16,-35 18 16,36-54-16,-37 54 15,19-18 1,-36 18-16,-17 35 0,-36 0 16</inkml:trace>
  <inkml:trace contextRef="#ctx0" brushRef="#br0" timeOffset="-177948.786">23777 8943 0,'18'0'31,"17"0"-15,-17-18-16,52 18 16,-34-17-16,34-1 15,-35 18 1,54-18-16,-36 18 16,-1 0-16,19 0 15,0 0-15,-1 0 0,18 0 0,106 0 16,-88 0-16,0 0 15,123 0 1,-105 0-16,-1 0 0,1-17 16,140-1-16,-123 0 15,18 1-15,-35-1 0,17 1 16,0-1-16,88-17 16,-123 17-16,-18 0 15,-17 18-15,17 0 0,35-17 16,-87 17-16,-1 17 15,-17-17-15,-18 18 0,-18 0 16,-70-1-16</inkml:trace>
  <inkml:trace contextRef="#ctx0" brushRef="#br0" timeOffset="-174355.222">28099 8784 0,'17'0'31,"19"-17"-15,-19-1-16,36 0 15,-35 18 1,17 0-16,-17 0 0,17-17 15,0 17-15,36 0 16,-36 0-16,71 0 16,-53-18-16,70 18 15,-52 0-15,70-18 16,-70 18-16,87 0 16,-69 0-16,69 0 15,-69 0-15,87 18 16,-88-18-16,18 0 15,70 0-15,-70 0 16,-18 0-16,18 0 0,0-18 16,-18 18-16,124-17 15,-106-1-15,-18 18 16,0 0-16,106 0 16,-106 0-16,106 0 15,-88 18-15,-18-18 0,36 17 16,88-17-1,-107 0-15,89 0 16,-105 0-16,105-17 16,-106 17-16,88-18 15,-88 18-15,-17 0 0,105 0 16,-105-18 0,-1 18-16,19-17 15,-54 17-15,-35-18 16,-35 1-16</inkml:trace>
  <inkml:trace contextRef="#ctx0" brushRef="#br0" timeOffset="-172392.617">16545 9296 0,'18'0'62,"17"-18"-62,-17 18 16,17 0 0,0-18-16,18 18 15,0 0-15,18 0 16,-18 0-16,35-17 15,-35 17-15,53 0 16,-53 0-16,17-18 16,-17 18-16,18 0 0,70-17 15,-53-1-15,71 0 16,-71 18-16,0 0 16,71-17-16,-71 17 15,18 0-15,70-18 16,-88 18-16,1-18 0,16 18 15,89-17 1,0-1-16,-70 0 16,-18 1-16,0-1 0,105 0 15,-105 1-15,18-1 16,123-17-16,-124 17 16,106 1-1,-105 17-15,123-18 16,-106 18-16,0 0 15,0 0-15,-17 0 0,-1 0 16,0 0-16,-17 0 0,71-18 16,-107 1-16,18-1 15,-52 0-15,-19 18 16,-17-17-16,-35 17 16,-18-18-16</inkml:trace>
  <inkml:trace contextRef="#ctx0" brushRef="#br0" timeOffset="-152155.419">7073 10319 0,'-17'17'0,"-1"-17"16,18 18-1,-18-18 1,36 0 15,17 0-15,-17 0-16,70 0 15,-35 0-15,88-18 16,-53 18 0,18-17-16,0 17 0,17-18 15,160 0-15,-125 1 16,19 17-16,-18-18 0,176 1 16,-177-1-16,-16 18 15,-1 18-15,70-1 16,-105 1-16,88-1 15,-106-17-15,1 0 16,87 0-16,-106 0 16,-17-17-16,-17 17 0,-1-18 15,-17 18-15,-18-17 16,-18-1-16</inkml:trace>
  <inkml:trace contextRef="#ctx0" brushRef="#br0" timeOffset="-151382.138">11077 10160 0,'0'-35'16,"0"70"-16,-17-88 0,-19 35 16,19 1-16,-1 17 15,-17 0-15,-1 17 0,1 1 16,0 0-16,0 17 0,17 0 15,-17 18 1,17-18-16,36 18 16,-1-17-16,36-19 15,-17-17-15,52-17 16,-53-1-16,0 0 16,1-17-16,-19 17 0,1-17 0,0-18 15,-18 18 1,0 17-16,-18 36 31,18 53-31,18-36 16,-1 18-16,36 17 15,-18-34-15,1-19 16,-1 1-16,0 0 0,18-1 16,-35-17-16</inkml:trace>
  <inkml:trace contextRef="#ctx0" brushRef="#br0" timeOffset="-148946.004">7320 10530 0,'-17'0'0,"34"0"31,18 0-15,18 18-1,-35 0-15,35-1 0,-18 1 16,18 0-16,0-1 0,88 1 15,-70 0-15,17-1 16,124 18-16,-89-17 16,0 0-16,1-1 15,35 1-15,-1 0 0,195 52 16,-159-52-16,177 35 16,-177-18-16,141 18 15,-194-35-15,71 17 16,-142-17-16,1-1 15,-36-17-15,-17 18 16,-54-18 0</inkml:trace>
  <inkml:trace contextRef="#ctx0" brushRef="#br0" timeOffset="-148344.457">11236 10989 0,'0'0'15,"-35"-18"-15,-1 18 0,1 0 16,-18 18-16,18 0 16,-18 17-16,35 0 15,1 1-15,17-1 16,0 0-16,35 18 16,-17-18-16,17-35 0,0 18 15,18-36 1,-18 1-16,1-19 0,-19 19 0,1-19 15,-18 1-15,0-18 16,0 18-16,-18 17 16,1 1-16,17-1 0,-36 18 15,36 18-15,-17 35 16,17-18 0,0 0-16,17 0 0,-17 1 15,36-1-15,17 18 16,-18-35-16,53-1 15,-53-17-15</inkml:trace>
  <inkml:trace contextRef="#ctx0" brushRef="#br0" timeOffset="-147642.19">11589 11042 0,'0'0'0,"0"-18"15,-18 18-15,0 0 16,1 0-16,-18 53 15,17-35-15,0 52 16,18-34-16,0-1 16,18 0-16,0-17 0,-1 0 15,36-1-15,-35-17 16,35-35-16,-36 17 16,1-35-1,0 36-15,-18-36 16,0 18-16,-18-1 15,0 19-15,1-1 16,-1 0-16,18 36 16,18 0-1,-1 17-15,1-17 0,-18-1 16,53 18-16,-35 1 16,17-36-16,-18 17 0,1-17 15,0 18-15,-1-18 16,1 0-16,0 0 0,-18-18 15,0 1-15,-18-19 16,0 36-16,1-35 16,17 18-16,0-1 15,0 0-15,17 1 16,1-1-16,0 0 16,17 1-1,-17 17-15,-1-18 0,1 18 16,-1 0-16,1 0 0,0 0 15,-1 0 1,1 18-16,-18-1 16,-18 19-1,18-19-15,-17 1 16,17 0-16,0-1 16,17 1-16,1 17 15,0-17-15,-1-1 16,19-17-1,-1-17-15,-18-1 16,-17 0-16,0 1 16,0-1-16,-35-35 15,18 36-15,-19-1 16,19 18-16,17-18 16</inkml:trace>
  <inkml:trace contextRef="#ctx0" brushRef="#br0" timeOffset="-147395.032">12294 11113 0,'0'0'15,"-17"0"-15,-1 17 16,0-17-16,18-17 16,18-1-16,0-17 15,35-1 1,-36 19-16,19 17 0,-19-18 15,1 18-15,17 0 16,-17 18-16,-1-1 16,-17 1-16,18 0 0,0 35 15,-18-18 1,17-18-16,-17 36 0,-17-35 16</inkml:trace>
  <inkml:trace contextRef="#ctx0" brushRef="#br0" timeOffset="-147116.751">11501 11571 0,'0'0'16,"17"0"0,-17 18-1</inkml:trace>
  <inkml:trace contextRef="#ctx0" brushRef="#br0" timeOffset="-146976.879">11518 11800 0,'18'0'16,"-1"0"-1</inkml:trace>
  <inkml:trace contextRef="#ctx0" brushRef="#br0" timeOffset="-146844.027">11589 11977 0,'17'17'16,"-34"-34"-16,52 52 15,-35-17 16</inkml:trace>
  <inkml:trace contextRef="#ctx0" brushRef="#br0" timeOffset="-146743.23">11677 12171 0,'0'-18'15</inkml:trace>
  <inkml:trace contextRef="#ctx0" brushRef="#br0" timeOffset="-145303.642">7320 10760 0,'18'17'31,"35"-17"-15,-18 18-16,71 17 16,-36-17-16,89 17 15,-53 0-15,0 1 16,17-1-16,124 53 16,-123-17-16,-1-18 15,1 17-15,123 71 16,-142-70-16,1-1 15,0-17-15,-18 0 0,18 18 0,-18-18 16,18 0-16,71 35 16,-72-35-16,-16 0 0,105 35 15,-124-53 1,1 0-16,-1 1 16,-17-1-16,0-17 0,-18 17 0,18 0 15,-35-17-15,17 0 16,-17-1-1,-18 1 1,-18-18 15</inkml:trace>
  <inkml:trace contextRef="#ctx0" brushRef="#br0" timeOffset="-144798.011">11218 12471 0,'0'35'15,"0"0"-15,0-17 16,0 52-1,18-52-15,-18 17 0,0-17 16,18 0-16,-1-1 16,1 1-16,0-36 15,-18 1-15</inkml:trace>
  <inkml:trace contextRef="#ctx0" brushRef="#br0" timeOffset="-144671.174">11183 12224 0,'18'17'16,"-18"1"-1,17 17-15</inkml:trace>
  <inkml:trace contextRef="#ctx0" brushRef="#br0" timeOffset="-144385.471">11571 12524 0,'-35'0'16,"17"17"-16,1 1 0,-1 17 16,18-17-16,18 17 15,17-17-15,-18-1 0,54 36 16,-36-35-1,1 0-15,-1-1 0,-17 18 16,-1-17-16,-34 0 16,17-1-16,-36 1 0,-17 17 15,18-35-15,0 18 16,-18-18-16,18 0 16,17 0-16,-17 0 0,-1 0 15</inkml:trace>
  <inkml:trace contextRef="#ctx0" brushRef="#br0" timeOffset="-143447.504">11536 13194 0,'-18'18'16,"18"-1"-1,18-17-15,-18 18 16</inkml:trace>
  <inkml:trace contextRef="#ctx0" brushRef="#br0" timeOffset="-143338.909">11518 13476 0,'18'0'16</inkml:trace>
  <inkml:trace contextRef="#ctx0" brushRef="#br0" timeOffset="-143217.808">11518 13476 0,'0'0'16,"71"106"-16</inkml:trace>
  <inkml:trace contextRef="#ctx0" brushRef="#br0" timeOffset="-142540.133">7673 11218 0,'0'0'0,"18"18"31,17 0-15,35 52-16,-17-35 15,71 71-15,-36-53 16,71 71-16,-53-54 15,88 71 1,-89-70-16,142 105 16,-141-70-16,18 0 15,-1-18-15,-17 18 0,17 0 16,1-18-16,-18 18 0,17-18 0,89 88 16,-106-87-1,0-1-15,88 53 16,-106-71-16,0 1 0,-17-18 15,17 18-15,-35-36 0,52 53 16,-69-53-16,17 1 16,-36-19-16</inkml:trace>
  <inkml:trace contextRef="#ctx0" brushRef="#br0" timeOffset="-142012.536">11342 13917 0,'0'18'0,"0"-36"0,0 53 16,17 18 0,1-17-16,0-19 0,35 54 15,-36-54-15,36 19 16,-35-36-16,-1 0 15,1 0-15,0-18 16,-1 0-16,-17 1 16,0-36-1,0 18-15,0 17 0,-17 0 16,17 1-16,-18-1 0,18 0 16</inkml:trace>
  <inkml:trace contextRef="#ctx0" brushRef="#br0" timeOffset="-141899.736">11624 13970 0,'35'0'16,"-17"18"-16,-71-36 0,106 53 16,-18 1-16,-35-19 15,18 1-15,0-1 0,-1 1 16,1-18-16,-18 18 16</inkml:trace>
  <inkml:trace contextRef="#ctx0" brushRef="#br0" timeOffset="-141792.13">11783 13794 0,'-18'0'16</inkml:trace>
  <inkml:trace contextRef="#ctx0" brushRef="#br0" timeOffset="-141560.634">11906 13864 0,'-17'18'16,"34"-36"-16,-52 36 0,35 17 15,0-17-15,35 17 16,-17-17-16,17 17 16,-35-17-16,35-1 15,-17 1 1,-36-18-1,-17 17 1,18-17-16,-1 0 0,0 0 0,1-17 16</inkml:trace>
  <inkml:trace contextRef="#ctx0" brushRef="#br0" timeOffset="-141422.176">12118 13952 0,'0'0'16,"0"18"-16,0 0 0,0-1 16,18 1-16,-1-18 15</inkml:trace>
  <inkml:trace contextRef="#ctx0" brushRef="#br0" timeOffset="-141287.995">12118 13864 0,'0'0'16,"0"-17"0,18 17-16,-1 0 15,18 0-15,-17 0 16</inkml:trace>
  <inkml:trace contextRef="#ctx0" brushRef="#br0" timeOffset="-141065.38">12330 13811 0,'0'0'15,"17"0"-15,1-17 0,17-1 16,-17 0-16,-1 1 15,1 17-15,-18-18 0,18 0 16,-18 1 0,-18 17-16</inkml:trace>
  <inkml:trace contextRef="#ctx0" brushRef="#br0" timeOffset="-140944.557">12383 13653 0,'0'35'15,"0"-88"-15,0 71 0,0 34 0,0-16 16,17 17-1,-17-18-15,18-17 16,-18-1-16,17 18 0,1-17 16</inkml:trace>
  <inkml:trace contextRef="#ctx0" brushRef="#br0" timeOffset="-140748.537">12594 13864 0,'0'0'16,"18"35"-16,-1-17 0,1 35 15,-18-18-15,18-17 16,-1 17 0,-17 0-16,0-17 15,-17 0-15,-19-1 16,19-17 0,-1 0-16,-17 0 0,17 0 15,-17 0 1</inkml:trace>
  <inkml:trace contextRef="#ctx0" brushRef="#br0" timeOffset="-140502.379">11924 14429 0,'0'0'16,"0"-18"0,18 18-1</inkml:trace>
  <inkml:trace contextRef="#ctx0" brushRef="#br0" timeOffset="-140372.035">11959 14534 0,'0'0'16,"18"18"-16,-1-18 16,1-18-1</inkml:trace>
  <inkml:trace contextRef="#ctx0" brushRef="#br0" timeOffset="-140260.238">11959 14534 0,'106'36'16,"-212"-72"-16,230 72 0,-124-54 16</inkml:trace>
  <inkml:trace contextRef="#ctx0" brushRef="#br0" timeOffset="-139429.781">7726 11606 0,'17'18'15,"1"0"-15,0 17 0,52 36 16,-17-36-16,71 71 15,-54-36-15,1-17 16,17 18-16,-17-1 16,17 1-16,0-1 0,18 19 0,88 105 15,-106-106 1,18 18-16,0-1 0,-18 1 16,0-18-16,106 124 15,-88-106-15,88 106 16,-88-124-16,0 18 15,-1-18-15,1 0 0,0 0 0,0-17 16,88 70 0,-88-88-16,-18 0 0,88 53 15,-105-71-15,0 0 16,-1 0-16,1 1 0,-1-1 16,36 18-1,-53-18-15,35 18 16,-53-18-16,18 1 15,-17-19-15,-19-17 16,-17 18-16,18-18 0,-36 0 16,1-18-1</inkml:trace>
  <inkml:trace contextRef="#ctx0" brushRef="#br0" timeOffset="-138942.171">11765 14711 0,'0'0'15,"18"17"-15,35 1 16,-18 0-16,0-1 15,1-17-15,-1 18 16,35 0-16,-52-1 16,-18 19-16,0-1 15,-18-17-15,1 17 0,-1-18 16,-17 19-16,17-19 0,1 1 16,-1 17-1,18-17-15,18-18 16,-1 0-16,1 0 15,-1-18-15,1 18 16,-18-17-16,0-1 16</inkml:trace>
  <inkml:trace contextRef="#ctx0" brushRef="#br0" timeOffset="-138533.586">11836 14940 0,'0'0'15,"17"0"-15,36 0 16,-17-17-16,52-1 15,-53 18-15,0-18 16,1 18-16,-1-17 16,-35 34-1,-18-17 1,18 18 0,0 0-16,18 17 15,-18-18-15,17 1 0,1 0 16,35 17-16,-35-35 15,-1 0-15,19 0 0,-1-35 16,-35 17 0,0 0-16,0-17 15,0 18-15,0-1 16,18 18 0,-1 0-1,1 18-15,17-1 16,-17 1-1,-1-1-15,1-17 16,0 0 0,-18-17-1,0-1-15,-18-17 16,18 17-16</inkml:trace>
  <inkml:trace contextRef="#ctx0" brushRef="#br0" timeOffset="-138385.192">12471 14587 0,'17'141'16,"-34"-282"-16,52 353 0,-17-159 15,17 53-15,-17-71 16,-1 0-16,1-17 0,-1-18 16,1 0-16</inkml:trace>
  <inkml:trace contextRef="#ctx0" brushRef="#br0" timeOffset="-138108.957">12735 14887 0,'0'0'0,"0"36"0,0-1 16,0 18 0,18-36-16,0-17 15,-1 0-15,1 0 0,17-35 16,-17 17-16,-18-17 15,17 0-15,1 17 0,-18-17 16,18 17-16,-18 1 0,17-19 16,1 36-1,0 53-15,-18-17 16,17 34-16,1-35 16,-18 1-16,18-19 0,-18 1 15,17-18 1</inkml:trace>
  <inkml:trace contextRef="#ctx0" brushRef="#br1" timeOffset="-131045.543">23760 10971 0,'0'-17'0,"-18"17"16,18 35-1,18 0-15,-1 54 16,-17-37 0,0 19-16,18-18 0,-18 17 15,0 1-15,0 88 16,0-89-16,0 36 15,18-53-15,-18 18 16,17-54-16,-17 1 0,18-18 31,-18-53-31</inkml:trace>
  <inkml:trace contextRef="#ctx0" brushRef="#br1" timeOffset="-130489.11">23777 10901 0,'0'0'16,"0"-35"-16,0 17 15,18 18 1,17 0-16,0 0 15,36 0-15,0 18 0,-1-18 16,106 17 0,-70-17-16,0 0 0,0 0 15,0 0-15,70 0 16,-105 18-16,-1-1 0,-17 1 16,0 0-16,18 17 15,-54 0-15,1-17 0,0 17 16,-1 18-1,-17-18-15,18-17 0,-18 17 16,0 1-16,0-19 0,0 19 16,0 52-16,0-35 15,35 35-15,-35-35 16,35 35-16,-17-53 16,-18 18-1,18-18-15,-18 36 0,-18-36 16,-17 18-16,17-35 15,-17-1-15,-18 1 0,0 0 16,-17-18-16,-1 0 16,-17 0-16,-124 0 15,106 0-15,-17 17 0,17-17 16,0 0-16,-35 0 16,88 0-16,35 0 0,36 0 15,70 0 1</inkml:trace>
  <inkml:trace contextRef="#ctx0" brushRef="#br1" timeOffset="-129659.364">24465 10283 0,'0'-17'0,"0"34"32,0 36-32,0-17 15,-17 17-15,17 0 16,0 70-16,0-70 15,0 0-15,17 17 16,1-34-16,-18-19 0,17 1 16,1 0-1,0-36-15,-18 0 16,0 1-16</inkml:trace>
  <inkml:trace contextRef="#ctx0" brushRef="#br1" timeOffset="-129376.252">24289 10478 0,'0'0'16,"0"-36"-16,0 19 0,0-1 16,17-17-16,-17 17 0,0 0 0,18-17 15,0 0 1,-18 17-16,17 1 0,1 17 15,-18-18-15,18 18 0,17 35 16,-17-35-16,17 18 16,-18-1-16,1 1 0,35 0 15,-35-18 1,-18 17-16,35 1 16,-17 0-16</inkml:trace>
  <inkml:trace contextRef="#ctx0" brushRef="#br1" timeOffset="-127657.825">24024 9825 0,'0'0'0,"18"35"0,-18 0 16,17 36 0,1-53-16,-18 17 0,18 35 15,-18-52 1,0 0-16,-18-1 0,0 1 15,1-18 1,-1-18-16,1 1 0,-1-1 16,0 0-16,1-17 15,-1 0-15,0 0 0,18-1 16,-17-17-16</inkml:trace>
  <inkml:trace contextRef="#ctx0" brushRef="#br1" timeOffset="-127552.969">23830 9490 0,'18'-18'16,"-36"36"-16,53-36 0,-17 36 16</inkml:trace>
  <inkml:trace contextRef="#ctx0" brushRef="#br1" timeOffset="-126884.247">24342 9719 0,'0'0'0,"0"-18"0,-18 18 15,0 0 1,1 0-16,17 36 15,-18-19-15,18 19 16,0-1 0,18 0-16,-18-17 0,17-1 0,1 1 15,0-18-15,-1 18 16,1-18-16,0 0 0,-18-18 16,17 0-16,-17 1 0,18-18 15,-18 17-15,-18 0 16,18 1-16,-17-36 15,-1 53-15,0-18 16,36 36 0,0 17-1,-1-17-15,36 35 16,-35-36-16,17 1 16,-17-1-16,-1-17 15,-17 18-15,0-36 16,-17 18-16,17-17 15,-18-1-15,18 1 16,18 17 15,-18-18 1,0 0-32,17 1 15,1-19-15,-18 19 16,18-1-16,-1 18 15,1-18-15,0 18 16,17 18 0,-35 0-16,35 17 15,-35-17-15,18 17 16,-18-17-16,17-1 16,1 1-16</inkml:trace>
  <inkml:trace contextRef="#ctx0" brushRef="#br1" timeOffset="-126534.291">24906 9807 0,'0'18'16,"0"-36"-16,18 36 0,-1-18 15,36 0 1,-35-18-16,0 18 0,-1-17 15,-17-1 1,0 0-16,0 1 16,-17-1-16,-1 18 15,0-18-15,1 18 0,-1 0 16,-17 36-16,17-19 16,18 1-16,-18 0 15,18 17-15,18-17 0,0 17 16,35 0-16,0-17 15,-18-18-15,53 0 16,-35 0-16,-18-18 0,-17 18 16,0-18-16,-1 18 15,-34 18 1,-1-18-16</inkml:trace>
  <inkml:trace contextRef="#ctx0" brushRef="#br1" timeOffset="-124349.383">25682 4374 0,'18'0'15,"0"0"1,-1 0-16,54 0 15,52-17 1,-70 17-16,18-18 0,-1 18 16,71-17-16,-88 17 15,53-18 1,-88 18-16,17 0 0,-17 0 16,-1 0-16,-17 18 0,0-36 31,-35 18-16</inkml:trace>
  <inkml:trace contextRef="#ctx0" brushRef="#br1" timeOffset="-124071.142">26388 4216 0,'0'-18'16,"17"18"0,1 0-16,0 0 0,52-18 15,-34 18-15,16 18 16,-16-18-16,-36 18 16,17 17-16,-17 0 15,-17-17-15,-19 52 16,1-52-16,0 17 0,0-17 15,17 0-15,0-1 0,-17 19 16,17-36 0</inkml:trace>
  <inkml:trace contextRef="#ctx0" brushRef="#br1" timeOffset="-108043.722">25329 11571 0,'18'0'31,"0"0"-15,17 0-16,18 0 0,70 0 15,-70 0-15,106-18 16,-88 18-16,52 0 15,-70-17-15,0 17 16,0 0 0,-36-18-16,1 18 15,-18-17-15,0-1 16</inkml:trace>
  <inkml:trace contextRef="#ctx0" brushRef="#br1" timeOffset="-107821.131">26053 11342 0,'0'0'0,"53"0"16,-36 17-16,18 1 0,18 0 15,0 17 1,-17-17-16,-19 17 16,1-17-16,-18 17 0,0 18 15,-18-36-15,-17 36 16,0-35-16,17 0 15,-35-1 1,35-17-16,18-17 16</inkml:trace>
  <inkml:trace contextRef="#ctx0" brushRef="#br1" timeOffset="-107332.977">26529 11113 0,'0'0'16,"0"17"0,0 36-1,0 0-15,35 70 16,-17-52-16,-1 0 0,19 70 16,-19-71-16,19 36 15,-19-71-15,1-17 16,-18 0-16,18-1 0,-1-17 15,1-35 1,-18 17-16</inkml:trace>
  <inkml:trace contextRef="#ctx0" brushRef="#br1" timeOffset="-106902.49">26494 11130 0,'17'0'16,"1"0"0,35 0-16,53-17 15,-53-1-15,35 18 16,88 0-16,-88-18 16,18 18-16,0-17 0,-18-1 15,-17 18-15,-1 0 0,-17 0 16,0 18-1,-35-1-15,-18 19 0,-35 52 16,17-35-16,0 0 16,1-1-16,-1 72 15,18-54-15,0 1 16,0-18-16,18 70 16,-1-87-16,1 52 15,-18-53-15,0-17 0,0-1 16,-18 1-16,-52-18 15,17 0-15,0-18 16,-18 18-16,-87 0 16,69 0-16,1 18 0,-71 0 15,89-1 1,17 1-16,18-18 16</inkml:trace>
  <inkml:trace contextRef="#ctx0" brushRef="#br1" timeOffset="-102259.568">24924 10319 0,'17'0'78,"1"0"-62,0 0-16,-1 0 15,1 0 1,0 17-16,-1-17 0,19 18 16,-19 0-1,1-1-15,17 1 0,0 0 16,1-1-16,-19 1 16,1 0-16,35-1 15,-36 1-15,19 17 16,-19-35-16,1 35 15,0-17-15,35 35 16,-36-18-16,1-17 0,-1 17 16,1 0-16,35 36 15,-35-36-15,-1 0 0,19 1 16,-19 34 0,1-34-16,0-1 0,17 35 15,-18-17-15,1-17 16,0-1-16,-18 18 0,17-18 15,1 18-15,0 35 16,-1-53-16,-17 54 16,0-36-16,18-18 15,-18 0-15,0 18 16,18-18-16,-18 18 0,17-17 0,1 34 16,-18-35-16,17 54 15,1-54 1,-18 0-16,18 36 15,-1-36-15,1 0 0,-18 1 16,18-19-16,-1 54 16,1-36-16,0 18 15,-1-35-15,1 17 16,-1 18-16,-17-36 0,18 36 16,-18-35-1,0 0-15,0-1 0,18 1 16,-18-1-16,17 36 15,1-35-15,-18 0 0,35-1 16,-17 1 0,0 0-16,-1-18 15,1 17-15,0 1 0,17 0 16,-18-1-16,19 1 16,-19-18-16,19 17 15,-1 1-15,-17-18 16,-1 18-16,18-18 0,-17 0 15,17 17-15,-17-17 0,35 0 16,-35 18-16,17-18 16,0 0-1,0 0-15,-17 0 0,0 0 16,-1 0-16,1 0 0,35 0 16,-35-18-16,34 18 15,-34-17-15,0 17 16,-1 0-16,-17-18 15,18 18-15,-36 0 32,18 18-17</inkml:trace>
  <inkml:trace contextRef="#ctx0" brushRef="#br1" timeOffset="-99268.337">27040 13070 0,'18'0'47,"0"0"-32,-1 0 1,-17-17 0,18 17-16,-18-18 0,35 1 15,-35-1-15,18 0 16,0-17-16,-18 0 0,17 17 16,1-70-1,-18 35-15,0-35 16,0 35-16,0-18 15,0 36-15,0 17 0,-18-17 16,18 0-16,0 17 16,-17 18-16</inkml:trace>
  <inkml:trace contextRef="#ctx0" brushRef="#br1" timeOffset="-98962.524">27040 12488 0,'18'0'16,"-18"-17"-16,0-1 0,18-17 15,-18 0 1,0 17-16,0-17 15,0-1-15,0 19 0,0-54 16,0 53-16,17-17 16,1 35-16,17 0 15,-17 18 1,0-18-16,34 35 16,-34-17-16,0-1 0,-1-17 15,1 18-15,0-18 16,-18 18-16</inkml:trace>
  <inkml:trace contextRef="#ctx0" brushRef="#br1" timeOffset="-98233.331">27040 10495 0,'0'18'15,"0"-1"1,0 1-16,0 17 0,18 54 16,0-37-16,-18 1 15,17 71-15,1-36 16,0-35-16,-18-35 16,17 17-16,-17-17 15,0-36 1,0 0-16</inkml:trace>
  <inkml:trace contextRef="#ctx0" brushRef="#br1" timeOffset="-97977.785">26829 10495 0,'35'-35'16,"-70"70"-16,70-88 0,0 53 15,-35-17-15,36 17 16,-19-18-16,1 18 16,0-18-1,-1 18-15,1 0 0,-1 0 0,1 0 16,17 53-16,1-17 16,-19-1-16,1 0 0,17 0 15,-17 1-15,17 17 16,-17-36-16,-1-17 15</inkml:trace>
  <inkml:trace contextRef="#ctx0" brushRef="#br1" timeOffset="-97232.815">26758 9860 0,'0'-17'16,"18"17"-16,-18 17 15,0 1 1,0 17-16,35 0 15,-35 1-15,18-19 16,17 1-16,0-18 16,1 0-16,-19-18 15,19-17 1,-36 0-16,0-18 16,0 35-16,0-17 15,0 17-15,0 36 16,0 35-1,17 0-15,1-18 0,35 36 16,-36-36 0,1 35-16,0-52 15,-18 0-15,-18-1 16,0 1-16,-17-18 0,17 0 16,-52-18-16,35 18 15,-1-17-15,19-1 16,-19 0-16,19 1 0</inkml:trace>
  <inkml:trace contextRef="#ctx0" brushRef="#br1" timeOffset="-96977.22">26688 9525 0,'17'-35'15,"-34"70"-15,52-88 0,0 35 0,18-34 16,-18 34-16,18-17 16,-17 35-16,-19-18 15,1 36 1,-18 17-16,0-17 16,0-1-16,0 18 15,0-17-15,0 0 0,18-1 0,-1 1 16,18 0-1</inkml:trace>
  <inkml:trace contextRef="#ctx0" brushRef="#br1" timeOffset="-96739.087">27358 9454 0,'0'0'0,"-35"18"16,17 0-16,-17-1 0,-1 36 16,19-17-16,-1-19 15,18 36-15,35 0 16,-17-35-16,17-1 16,1 1-16,17-18 15,-18 0-15,-18 0 16,19 0-16</inkml:trace>
  <inkml:trace contextRef="#ctx0" brushRef="#br1" timeOffset="-96509.478">27499 9560 0,'18'0'16,"-1"0"-1,1 0-15,17 18 16,-17 0-16,-18 17 15,0-18-15,0 19 16,-18-1-16,1-17 16,17-1-1,17 1 1,19-36-16,-19 18 16,1 0-16,-1-17 0</inkml:trace>
  <inkml:trace contextRef="#ctx0" brushRef="#br1" timeOffset="-96265.328">27711 9454 0,'17'0'16,"-17"18"-16,18-18 0,35 35 15,-35-17-15,17 0 16,0-1-16,0 1 15,-35 0-15,18-1 0,-18 18 16,0 1 0,-18-19-16,1 1 0,-1 17 15,0-17-15,1 35 16,17-35-16,-18-1 0,18 1 16</inkml:trace>
  <inkml:trace contextRef="#ctx0" brushRef="#br1" timeOffset="-95384.389">29051 10848 0,'18'70'16,"17"1"-16,-17 0 16,52 105-16,-34-88 15,34 89 1,-35-125-16,-17 1 0,0-17 15,-18-19-15,-18-34 16,-17-54 0,0 18-16,-18-88 15,35 71-15,0-1 0,1-17 16,34-53 0,1 70-16,17 1 0,1 17 15,52 0-15,-53 53 16,18 0-16,35 17 15,-70 19-15,-18-1 0,-35 53 16,-1-53 0,-17 1-16,0-1 0,0 0 15,1-17-15,-19 17 16,36-35-16,17 0 16,36 0-16,17 0 15</inkml:trace>
  <inkml:trace contextRef="#ctx0" brushRef="#br1" timeOffset="-95163.938">29722 10777 0,'0'0'0,"-18"0"0,0 18 0,1 0 16,-19 52-1,36-17-15,0 18 0,18-1 16,17 71-16,-17-88 15,35 53-15,-18-71 16,18 18 0,-35-35-16,35 0 15,-18-18-15,-18-18 0,1 18 16</inkml:trace>
  <inkml:trace contextRef="#ctx0" brushRef="#br1" timeOffset="-94817.994">30004 11271 0,'0'88'0,"-18"-193"0,36 122 0,-36-52 15,18 53-15,0-1 16,35 36 0,-17-18-16,17 1 15,1-36-15,-19 17 0,19-17 16,-19 0-16,18-17 16,-17-1-16,-18 0 15,0 1-15,0-1 0,0-17 16,0 17-16,0 36 15,18 52 1,-1-17-16,19 53 16,-1-53-1,0 35-15,-35-70 16,18 17-16,-18-17 16,-18 0-16,1-18 0,-36 0 15,17 0-15,-34-18 16,35-17-16,-1 17 15,1-17-15,-18-18 16,35 17-16,1 1 16,17 0-16</inkml:trace>
  <inkml:trace contextRef="#ctx0" brushRef="#br1" timeOffset="-94549.228">30286 10742 0,'0'0'0,"-35"35"16,35 1-16,-18-1 15,0 35 1,1-52-16,17 0 0,17 17 15,1-17-15,17-1 16,1-17-16,-1 0 16,-17 0-16,-1-17 15</inkml:trace>
  <inkml:trace contextRef="#ctx0" brushRef="#br1" timeOffset="-94313.129">30427 10813 0,'18'0'16,"-36"0"-16,53-18 16,-17 18-1,0 18-15,-1-18 0,1 35 16,-18-17-16,-18 34 16,1-34-16,-19 17 15,36-17-15,0 0 16,36-18-1,-1 0-15,0-18 16,0 18-16,1-18 16</inkml:trace>
  <inkml:trace contextRef="#ctx0" brushRef="#br1" timeOffset="-94002.304">30639 10689 0,'0'0'0,"17"0"31,36 18-15,-35-1-16,17-17 0,18 36 15,-18-19-15,-17 36 16,-18-35-16,0 17 16,-18-17-16,1-1 15,-1 1 1,1-18-16,-1 0 0,0 18 16,1-18-1</inkml:trace>
  <inkml:trace contextRef="#ctx0" brushRef="#br1" timeOffset="-93656.521">31097 10478 0,'0'52'16,"0"37"-1,0-36-15,18 35 16,0 0-16,-18 124 15,17-107-15,-17 19 0,0 70 16,18-124-16,-18 1 16,0 35-16,0-71 15,0-17-15,18-1 0</inkml:trace>
  <inkml:trace contextRef="#ctx0" brushRef="#br1" timeOffset="-93423.4">31397 11254 0,'0'0'0,"18"17"0,0 1 16,34 17-16,-34 0 15,53 1 1,-36-19-16,18 19 16,-18-19-16,0-17 15</inkml:trace>
  <inkml:trace contextRef="#ctx0" brushRef="#br1" timeOffset="-93250.915">31644 11324 0,'-53'88'15,"106"-176"-15,-141 212 0,53-71 0,-18 17 16,35-35-16,1-17 16,-1 0-16,18-1 15</inkml:trace>
  <inkml:trace contextRef="#ctx0" brushRef="#br1" timeOffset="-92816.286">32068 11536 0,'0'17'15,"-18"19"1,0-1-16,-17 18 15,35-35-15,-18 17 0,18-17 16,-17-18 0</inkml:trace>
  <inkml:trace contextRef="#ctx0" brushRef="#br1" timeOffset="-92265.473">32032 10760 0,'0'0'16,"18"17"0,0-17-1,17 18-15,-18-18 16,19 18-16,-19-18 16</inkml:trace>
  <inkml:trace contextRef="#ctx0" brushRef="#br1" timeOffset="-92111.421">32156 10672 0,'0'0'15,"17"0"1,-17 17 0,18 1-16,-18-1 15,18 1-15,-18 17 16</inkml:trace>
  <inkml:trace contextRef="#ctx0" brushRef="#br1" timeOffset="-91834.017">32579 11448 0,'0'0'0,"18"53"0,-1 70 16,1-70-16,0 53 15,-1-53-15,-17 17 16,0-52-16,0 0 16,-17-18-16,-19-18 15,19 0-15,-36-52 16,17 34-16,19-16 15,-36-72-15,35 53 16</inkml:trace>
  <inkml:trace contextRef="#ctx0" brushRef="#br1" timeOffset="-91715.201">32420 11024 0,'-53'89'0,"124"-178"0,-89 89 0,54 0 15,-19 18 1,1 0-16,-1-1 15</inkml:trace>
  <inkml:trace contextRef="#ctx0" brushRef="#br1" timeOffset="-91236.929">32826 11236 0,'0'0'16,"-35"18"-16,17-1 0,0 1 15,18 17-15,-17-17 0,17 52 16,17-52-16,19 35 16,-19-35-1,36-18-15,-35 0 16,0 0-16,17-36 16,-35 1-1,0 0-15,-18-1 16,1 1-16,17 0 15,-18 35-15,18 18 16,18 34 0,-1-34-16,1 17 15,-1-17-15,1 0 0,0 17 0,-1-17 16,-17-36 15,-17-17-31,17 17 16,0-17-16,0-1 15,17 19-15,1 17 16,17 0 0,-17 0-16,0 17 0,-1 1 15,18 0-15,-35-1 16,0 1-16,0 17 16,18-17-16,-18 0 15,0-1-15,18-17 16</inkml:trace>
  <inkml:trace contextRef="#ctx0" brushRef="#br1" timeOffset="-90948.69">33302 11395 0,'0'0'0,"0"-18"16,18 0-1,0 1-15,-18-1 16,0-17 0,-18 35-16,-17 0 15,-1 18-15,36-1 16,-17 1-16,-1 17 0,18-17 16,18 35-1,17-36-15,18 19 16,-35-36-16,34 0 15,-34 0-15,0-18 16,-18 0-16,17 1 16</inkml:trace>
  <inkml:trace contextRef="#ctx0" brushRef="#br1" timeOffset="-90726.097">33408 10866 0,'-18'35'16,"36"-70"-16,-36 87 0,36-34 15,-18 0-15,18-1 16,-1 1-16,1-18 15</inkml:trace>
  <inkml:trace contextRef="#ctx0" brushRef="#br1" timeOffset="-90603.773">33532 10901 0,'0'0'15,"0"17"-15,0 1 0,0 0 16,0-1-1</inkml:trace>
  <inkml:trace contextRef="#ctx0" brushRef="#br1" timeOffset="-90302.087">33567 10478 0,'0'0'15,"17"35"-15,1 0 0,0 18 16,35 70-16,-18-52 16,0 0-16,18 70 15,-18-71-15,-17 1 0,-18-1 16,0 1-16,0-1 0,-35 54 15,-1-71 1,-16 53-16,-1-53 16,-18 17-16,18-35 15</inkml:trace>
  <inkml:trace contextRef="#ctx0" brushRef="#br1" timeOffset="-84097.136">14711 8520 0,'17'0'15,"1"17"1,0 1-16,52-18 16,-34 0-16,17 0 15,-1 0-15,1 0 0,36-18 16,-54 1-16,0 17 16,18-18-16,-35 18 15,-18-18 1,-18 18-1</inkml:trace>
  <inkml:trace contextRef="#ctx0" brushRef="#br1" timeOffset="-83724.144">15134 8290 0,'0'0'0,"-17"0"0,34 18 31,1 0-15,17-18-1,-17 17-15,52 1 16,-34-18-16,-1 0 0,35 17 16,-34-17-1,-19 0-15,19 18 0,-19-18 0,1 18 16,0-1-1,-18 1-15,0 0 16,0-1-16,-36 19 16,1-19-16,-18 19 15,35-19-15,-17 18 16,17-35-16,18 18 16,-17-18-16,-1 18 15,18-1 1,-17 1-16,17 0 15</inkml:trace>
  <inkml:trace contextRef="#ctx0" brushRef="#br1" timeOffset="-78113.468">13053 10195 0,'0'18'94,"17"17"-79,1 0-15,-18 18 0,35 53 16,-35-53-16,36 124 15,-36-89 1,17 35-16,1-17 0,-18 18 16,18-19-16,17 72 15,-18-107-15,19 54 16,-36-71-16,17 17 16,-17-34-16,18-19 15,-18 1-15,0-36 16,18 1-16</inkml:trace>
  <inkml:trace contextRef="#ctx0" brushRef="#br1" timeOffset="-77735.947">12912 10195 0,'0'0'15,"17"-17"-15,-17-1 0,36-35 16,-1 35-16,18-70 15,-36 53-15,19 0 16,-19-1-16,19-16 16,-19 34-16,-17 36 15,0 34 1,0 1-16,18 0 0,0 18 16,-1-18-16,18 0 0,36 17 15,-36-35-15,1 1 16,-1-19-16</inkml:trace>
  <inkml:trace contextRef="#ctx0" brushRef="#br1" timeOffset="-77340.423">12841 12171 0,'0'0'0,"18"35"32,-1 36-17,-17-36-15,0 0 0,0 18 16,0-18-16,0-17 0,18 0 15,0-18-15</inkml:trace>
  <inkml:trace contextRef="#ctx0" brushRef="#br1" timeOffset="-77113.142">13053 12241 0,'0'0'16,"0"53"-16,17-17 0,1-19 0,17 1 15,-17-18 1,0 0-16,-1 0 0,19-18 16,-19 1-16,-17-1 0,18-17 15,-18 17-15,-18 0 16,1 1-16,-19-1 0,19 18 16,-19 0-1,19 0-15,34 18 16</inkml:trace>
  <inkml:trace contextRef="#ctx0" brushRef="#br1" timeOffset="-76933.99">13441 12277 0,'-18'17'15,"36"-34"-15,-53 70 0,17-36 16,18 1-16,-18-18 15</inkml:trace>
  <inkml:trace contextRef="#ctx0" brushRef="#br1" timeOffset="-76578.413">13600 12206 0,'0'18'16,"0"-1"-1,0 19 1,17-19-16,1 1 0,0-18 16,-1 0-16,1 0 0,17 0 15,-17-18 1,-18-17 0,0 17-16,-36 1 15,19-1-15,-18 18 16,17 0-1,36 0 1,-18 18-16</inkml:trace>
  <inkml:trace contextRef="#ctx0" brushRef="#br1" timeOffset="-76322.17">13811 12188 0,'0'18'15,"0"-36"-15,0 71 0,0-35 0,0 0 16,18-1-16,35 1 16,-36-18-16,36 0 15,-35 0-15,17-18 16,-35 1-16,0-1 16,0 0-16,0 1 0,-35-1 15,17 18-15,-35-18 16,36 18-16,-18 18 15,52-18 1,1 0-16</inkml:trace>
  <inkml:trace contextRef="#ctx0" brushRef="#br1" timeOffset="-76094.565">14058 12153 0,'-17'18'16,"34"-36"-16,-34 53 0,17-17 15,0 17 1,17-35-16,1 18 16,17-18-16,-17 0 0,35 0 15,-36-18-15,19 1 16,-36-1-16,17-17 16,-34 17-16,-1 18 15,0-17-15,1 17 0,-19-18 16,19 18-16,-19 0 15,19 18-15</inkml:trace>
  <inkml:trace contextRef="#ctx0" brushRef="#br1" timeOffset="-75460.879">13494 12823 0,'0'18'32,"0"17"-17,0 1-15,17-1 16,-17 18-16,0 0 0,0 17 0,0 89 16,0-71-1,0 0-15,0 142 16,0-124-16,0-1 0,18 1 15,-18 0-15,18 0 0,-1 35 16,1-70-16,0-18 16,-18-18-16,0 18 15,17 35-15,-17-35 16,0 0-16,18 17 16,0-34-1,-18-19-15,17-17 0,-17-17 16,18-1-16,-18 0 15,-18 18-15,18-17 16</inkml:trace>
  <inkml:trace contextRef="#ctx0" brushRef="#br1" timeOffset="-75077.181">13423 14658 0,'0'0'0,"0"18"0,0-1 0,0 1 15,18-1-15,-18 1 0,17 0 16,19 35-16,-1-18 16,0 18-16,1-18 15,-19-17-15,19-1 16,-19-17 0,18-35-16,1-35 15,-19 17-15,19-18 16,-19 18-16,19-35 15,-19 70-15,1-17 16,-1 17-16</inkml:trace>
  <inkml:trace contextRef="#ctx0" brushRef="#br0" timeOffset="-61958.277">8273 13070 0,'-18'0'16,"18"-17"-1,18 17 1,-1 17 0,1 1-16,35 17 15,-18-17-15,36 53 16,-36-36-16,53 53 16,-35-17-16,0-19 15,0 37-15,17-1 0,89 88 16,-71-70-16,106 70 15,-70-70-15,-1-17 16,1 16-16,17 1 0,-18 0 16,1 17-16,140 142 15,-158-159-15,18 17 16,-18-17-16,-1 0 0,89 53 16,-105-71-16,-1-35 15,-35 17-15,53 36 16,-71-70-16,0-1 15,-17-35-15,-1 17 0,-17-34 16</inkml:trace>
  <inkml:trace contextRef="#ctx0" brushRef="#br0" timeOffset="-61051.576">8396 13476 0,'0'0'15,"18"0"-15,-1 0 16,-17 18 46,18-1-46,-18 1 0,18 0-16,-18-1 0,35 54 15,0-36-15,1 18 16,-1 0-16,18 0 0,0 17 15,88 107-15,-53-71 16,106 141 0,-106-106-16,124 141 15,-106-141-15,-18-17 16,18-19-16,-18 19 0,18-18 0,52 88 16,-69-106-1,-1 0-15,0 0 0,0-17 16,-17 17-16,52 53 15,-70-70-15,35 52 16,-35-52-16,-17-18 0,-1-18 16,0 0-16,18-17 15</inkml:trace>
  <inkml:trace contextRef="#ctx0" brushRef="#br0" timeOffset="-60461.651">11659 15946 0,'-17'-18'16,"-1"18"-1,-17 0-15,17 18 16,0-1-16,1 1 0,-1-1 16,18 19-16,-17-19 0,17 1 15,0 17-15,0-17 16,17 0-16,18-18 15,-17-18 1,17 0-16,-17 1 16,0-1-16,-18 0 15,17 54 17,1-1-17,0 0-15,-1-17 16,19 17-16,-1-35 15,0 18 1</inkml:trace>
  <inkml:trace contextRef="#ctx0" brushRef="#br0" timeOffset="-60316.657">11730 16457 0,'0'0'16</inkml:trace>
  <inkml:trace contextRef="#ctx0" brushRef="#br0" timeOffset="-60199.319">11748 16686 0,'0'18'16,"0"-36"-16</inkml:trace>
  <inkml:trace contextRef="#ctx0" brushRef="#br0" timeOffset="-60072.392">11748 16951 0,'0'0'15,"0"35"-15,17-35 16,1 0-16</inkml:trace>
  <inkml:trace contextRef="#ctx0" brushRef="#br0" timeOffset="-59983.155">11871 17022 0,'-18'17'15,"18"1"1</inkml:trace>
  <inkml:trace contextRef="#ctx0" brushRef="#br0" timeOffset="-59505.329">11571 17515 0,'18'0'15,"17"0"-15,0 0 16,36 0 0,-18-17-16,-18 17 0,0 0 15,-17 0-15,0 17 0,-36 36 16,0-17-16,-52 87 15,35-52-15,-18 17 16,17-35-16,36-18 16,0 0-1,18-35-15,0 0 0,17 0 16,35-17-16,-34-19 16,17-17-16,-36 18 15</inkml:trace>
  <inkml:trace contextRef="#ctx0" brushRef="#br0" timeOffset="-59110.304">11783 17762 0,'0'0'16,"17"18"-16,1-18 0,17 18 15,-17-18-15,35-18 16,-35 0-16,17 1 15,-35-1 1,17 18 0,-34 18-1,17 17-15,17-17 16,1 17-16,0-17 16,17-1-1,-17 1-15,-1-18 0,19 0 16,-36-18-16,17-17 15,1 35 1,-18-18-16,0 1 16,0 34-1,0 1 1,17 0-16,-17 17 16,18-35-16,17 17 15,1-17-15,-1-35 16,-35 18-16</inkml:trace>
  <inkml:trace contextRef="#ctx0" brushRef="#br0" timeOffset="-58938.378">12277 17498 0,'0'0'16,"17"88"-16,-17-53 0,0 18 15,18 0-15,0-18 0,-1 1 16,1-1-16,17 0 16,-17-17-16</inkml:trace>
  <inkml:trace contextRef="#ctx0" brushRef="#br0" timeOffset="-58654.087">12524 17833 0,'-36'88'16,"72"-176"-16,-72 211 0,36-87 0,0-1 15,36-35-15,-19 0 16,19-18-16,-1-35 16,-18 36-16,1-36 15,-18 18-15,0 17 16,0 0-16,18 36 31,-1 0-31,-17-1 0,18 1 16,0-1-16,-1 1 0,19 17 15,-19-35 1,1 0 0</inkml:trace>
  <inkml:trace contextRef="#ctx0" brushRef="#br0" timeOffset="-57586.158">8273 13670 0,'17'18'63,"19"35"-48,-19-18-15,54 71 16,-18-53-16,-18 0 16,18 17-16,70 71 15,-52-52-15,88 87 16,-89-70-16,1 17 0,-1-17 16,1 18-16,-1-19 0,54 142 15,-54-141-15,54 106 16,-71-106-16,17-18 15,-17 18-15,71 52 16,-71-69-16,53 52 16,-71-71-16,18-17 15,-18 18-15,18-1 0,-18 1 16,18-1-16,18 36 16,-36-53-16,0 0 0,36 35 15,-36-52 1,-17-1-16,17-18 0,0 19 15,-17-1-15,35 18 16,-36-35-16,1 52 16,0-52-16,-18 17 0,17-17 15,1 17 1,0-17-16,-1-1 16,1 1-16,-18 0 15,35 17-15,-17 0 16,-1-17-16,-17-1 15,18-17-15</inkml:trace>
  <inkml:trace contextRef="#ctx0" brushRef="#br1" timeOffset="-51591.443">23689 15840 0,'0'-18'16,"0"36"-16,0 52 16,18 1-1,-1 17-15,-17 0 0,36 106 16,-36-88-16,17 70 16,-17-87-16,18-36 15,-18 0-15,18-18 16,-1 0-16,18-35 15,-17-18-15,0 1 16</inkml:trace>
  <inkml:trace contextRef="#ctx0" brushRef="#br1" timeOffset="-51197.896">23583 15910 0,'53'18'15,"-106"-36"-15,159 54 0,-53-19 0,35 1 16,0-1-16,18 1 0,123-18 16,-123 0-1,124 0-15,-142 0 16,53 35-16,-88-17 16,0 17-16,-18 18 0,-17-17 15,-1 69-15,-17-52 16,0 18-1,0-18-15,0 17 0,-17 54 16,17-71-16,0 17 0,0-17 16,0 0-16,0-18 0,17 18 15,-17-35-15,0 0 16,-17-18-16,-1 0 16,-17 0-16,-71-18 15,35 18-15,1-18 0,-18 1 16,-18-1-16,-71 0 15,107 18-15,-1 0 0,18 0 16,0 0 0</inkml:trace>
  <inkml:trace contextRef="#ctx0" brushRef="#br1" timeOffset="-50774.764">24306 15452 0,'0'35'15,"0"-70"-15,0 105 0,0-17 16,0 0-16,0 0 15,0 18-15,-17-1 0,17-17 16,0 35-16,0-53 16,0-17-16,0 0 0,17-18 15,1-36 1,-18 19-16,0-18 16</inkml:trace>
  <inkml:trace contextRef="#ctx0" brushRef="#br1" timeOffset="-50556.183">24095 15699 0,'106'-300'63,"-212"600"-63,229-618 0,-105 318 0,-1 18 15,-17-1 1,18 19-16,0 17 15,-1-18-15,19 18 16,-19-36-16,1 1 0,17 17 16,-17-35-1</inkml:trace>
  <inkml:trace contextRef="#ctx0" brushRef="#br1" timeOffset="-50029.568">23865 14711 0,'0'0'0,"-17"-35"0,17 17 15,-18 36 1,1 17 0,17 0-16,17 36 0,1-36 15,35 18 1,-36-35-16,36 34 15,-35-34-15,-18 0 16,0-1-16,-18-17 16,-35 0-16,18 0 15,17 0-15,-17-17 0,0 17 16</inkml:trace>
  <inkml:trace contextRef="#ctx0" brushRef="#br1" timeOffset="-49494.645">24095 14923 0,'0'-36'47,"0"72"-47,17-89 0,-17 35 0,0 0 15,-17 18 1,-1 0-1,0 36-15,18-19 16,0 1-16,0 0 16,0-1-16,0 1 15,18-18-15,0 17 16,-1-17-16,1 0 0,0 0 16,-1 0-16,1 0 15,0 18 1,-1 35-1,1 0-15,-1 0 0,1-18 16,0 18-16,17-18 0,-17 36 16,-1-54-16,-17 1 15,-17-36 1,-19-34 0,36 16-16,-17 1 15,-1 0-15,18-36 16,0 36-16,18-36 15,17 54-15,0-1 16,1 18-16,-19 0 0,1 0 16,0 35-1,-18 1-15,0-19 0,-18 1 16,0 0-16,1-18 16,-1 0-16,0 0 0,1 0 15,17-18-15,-18 0 16</inkml:trace>
  <inkml:trace contextRef="#ctx0" brushRef="#br1" timeOffset="-49345.682">24430 14923 0,'18'0'16,"-1"-18"-16,18 0 15,-17 18-15,53-35 16,-54 17-16,1 18 0,17-35 15</inkml:trace>
  <inkml:trace contextRef="#ctx0" brushRef="#br1" timeOffset="-49188.842">24536 14676 0,'35'52'16,"-70"-104"-16,70 140 0,-17-53 0,-18 53 15,17-35 1,-17 0-16,0 18 16</inkml:trace>
  <inkml:trace contextRef="#ctx0" brushRef="#br1" timeOffset="-48589.276">24730 15028 0,'0'0'16,"17"-17"-16,1-1 15,0 18-15,-1-18 0,-17 1 16,0-1-16,18 1 16,-36-1-16,1 36 15,-1-1 1,-17 36-16,35-18 15,0 18-15,17-17 16,1-19-16,53 1 16,-54-18-16,18 0 0,18-35 15,-35 17 1,-18 0-16,18 1 0,-18-36 16,0 35-16,-18 18 15,18 18 1,0 35-1,0-36-15,18 1 0,-1 0 16,1-1-16,0-17 16,-1-17-1,-17-19 1,0 19-16,0-1 0,0 0 16,18 1-1,0 17-15,-1 17 16,1 1-1,-1-18-15,-17 18 0,18-18 16,-18 17-16,18-17 31,-18-17-15,17-1-16,1 18 16,0 18-1,-1-18 1,-17 17-16,0 1 15,18-18-15</inkml:trace>
  <inkml:trace contextRef="#ctx0" brushRef="#br1" timeOffset="-48266.421">25206 14570 0,'0'0'0,"18"70"15,-1-17-15,-17-18 0,36 71 16,-36-53-16,0 0 16,17 0-16,-17-18 0,0 1 15,18-1 1,-1-35 0,1-18-16,0 1 15,-1 17-15,1 0 16,0 0-16,17 35 15,-35-17-15,0 34 16,0-16-16,-35-1 16,17-35-1,0 0-15,18-18 16,0 1-16,18-1 16,-18 0-16</inkml:trace>
  <inkml:trace contextRef="#ctx0" brushRef="#br1" timeOffset="-47971.136">25488 15134 0,'18'0'32,"-36"0"-32,53 0 15,-35-17 1,-17 17 0,17-18-16,-18 18 15,1 0-15,17 35 16,17-17-16,1-1 15,-1 1 1,1 0-16,17-18 0,-17 0 16,0 0-16,-1 0 15,-17-18-15,0 0 0,0 1 16,0-1-16,0 1 16,0-1-16,18 18 15,17 0-15,18 0 16,-35 0-1,17 18-15</inkml:trace>
  <inkml:trace contextRef="#ctx0" brushRef="#br1" timeOffset="-47454.207">25206 16475 0,'18'0'15,"17"-18"-15,0 18 16,0-18-16,89 1 16,-54 17-16,1 0 0,0-18 15,87 18 1,-87-17-16,-1 17 0,-17 0 15,0 0-15,-35 0 16</inkml:trace>
  <inkml:trace contextRef="#ctx0" brushRef="#br1" timeOffset="-47275.471">25929 16316 0,'35'0'15,"54"0"1,16 18-16,-52-1 0,0-17 15,-17 18-15,-1 17 16,-53-17 0,-70 17-16,35-17 15,0 17-15,-53 0 16,71-17-16,17-18 0</inkml:trace>
  <inkml:trace contextRef="#ctx0" brushRef="#br1" timeOffset="-46982.292">26688 16245 0,'0'53'0,"0"-106"0,0 230 16,0-124-16,0 0 0,0 0 16,0-18-16,17 35 15,-17-52-15,18-18 16</inkml:trace>
  <inkml:trace contextRef="#ctx0" brushRef="#br1" timeOffset="-46631.835">26564 16140 0,'-53'-89'16,"36"72"-16,17-1 0,17 18 15,19 0-15,69 18 16,-52-1-16,35 1 15,1 0-15,87 17 16,-70-35-16,-18 0 16,71 0-16,-106 18 15,35 17 1,-70 35-16,-1-34 0,-17 17 16,-17 17-16,-1 71 15,0-88-15,18 18 16,0-18-16,0 0 0,0 17 15,0-35-15,0-17 16,-35 0-16,17-18 0,-35 0 16,-52 0-16,52 0 15,-88-18 1,88 0-16,0 18 16,0-17-16,18 17 0,-18 0 15,35 0-15</inkml:trace>
  <inkml:trace contextRef="#ctx0" brushRef="#br1" timeOffset="-45467.991">24783 15699 0,'17'-18'16,"54"-17"-1,-36 17-15,18 0 0,-18 1 16,18-1-16,35 18 16,-35 0-16,-17 0 0,17 18 15,-1 17-15,37 36 16,-36-18-16,-18-1 16,18 1-16,-18 0 0,53 71 15,-52-36-15,16-17 16,1-1-16,53 106 15,-53-87-15,53 105 16,-53-106-16,-18 0 16,18-17-16,35 87 15,-52-87-15,34 35 16,-35-53-16,18 35 16,-35-35-16,17 35 15,-17-53-15,35 53 16,-18-70-16,0 17 15,1-17-15,-1 17 0,0-17 16,0 0-16,-17-18 16,17 17-16,-17-17 0,35 0 15,-35 0-15,-1 0 0,1-17 16,-1 17-16,1 0 16,0 0-1,-18-18-15,17 18 16,-17-18-1,0 1-15</inkml:trace>
  <inkml:trace contextRef="#ctx0" brushRef="#br1" timeOffset="-44995.998">27076 17163 0,'-18'17'16,"36"-34"-16,-36 52 0,18-17 15,0 17-15,18 35 16,-1-17-16,-17 0 0,0 18 16,18-1-16,-18 54 15,18-71-15,-18-18 16,0 18-16,17-53 16,-17-18-1,0-17-15,0 17 0</inkml:trace>
  <inkml:trace contextRef="#ctx0" brushRef="#br1" timeOffset="-44750.344">26899 17321 0,'0'-17'15,"53"-1"1,-35-17-16,17 17 0,36-17 15,-54 35-15,36-18 16,-35 18 0,-18 53-1,18-35-15,-18 17 0,17 18 16,-17-35-16,18-1 16,-1-34-1</inkml:trace>
  <inkml:trace contextRef="#ctx0" brushRef="#br1" timeOffset="-44200.292">26935 15505 0,'0'35'31,"0"35"-15,17-17-16,-17 0 16,0 0-16,0 0 0,18 18 15,-18-36 1,18-17-16,-18-1 0,0 1 15,17-18-15,-17-18 16</inkml:trace>
  <inkml:trace contextRef="#ctx0" brushRef="#br1" timeOffset="-43983.711">26811 15734 0,'0'0'0,"0"-18"16,18 1-16,35-19 15,-36 19-15,36-19 16,-17 19-16,-36-1 16,17 1-16,1 17 15,-36 17 1,18 1-16,18 35 16,-18-36-16,17 1 15,19 17-15,-19-17 16,1-18-16</inkml:trace>
  <inkml:trace contextRef="#ctx0" brushRef="#br1" timeOffset="-43228.7">26758 15117 0,'0'52'16,"0"-104"-16,18 140 0,-18-71 0,17 1 15,19 0-15,-19-18 16,36 0-16,-17-18 16,-19 0-16,1-35 15,0 18-15,-18-18 16,0 18-16,17 0 16,-17 52-1,0 1-15,18 70 16,-18-53-16,35 54 15,-17-36-15,-1-18 16,-17 35 0,18-52-16,-18 0 0,0-1 15,-18-17-15,1 0 0,-19 0 16,36-17-16,-17 17 16,-1-18-16,1 0 0,-1 1 15,-17-19-15,35 19 16,-18-18-1</inkml:trace>
  <inkml:trace contextRef="#ctx0" brushRef="#br1" timeOffset="-42728.084">26723 14905 0,'18'-18'15,"-1"-17"-15,18 17 16,1-52-16,-19 34 15,1 1-15,0 0 16,-1 17-16,-17 1 0,0-19 16,0 54-1,0 35 1,18-35-16,0 34 16,-1-34-16,19 35 15,-19-35 1,1-1-16,-1 1 15</inkml:trace>
  <inkml:trace contextRef="#ctx0" brushRef="#br1" timeOffset="-42482.43">27340 14764 0,'0'0'16,"-35"17"-16,17 1 16,-17 35-16,17-35 15,1 17-15,-1-17 16,18-1-16,35 18 16,-17-17-16,17-18 15,-17 18-15,53-18 16,-36 0-16,-18 0 15</inkml:trace>
  <inkml:trace contextRef="#ctx0" brushRef="#br1" timeOffset="-42248.308">27499 14852 0,'0'0'15,"0"-18"-15,18 18 0,-1 0 0,1 0 16,0 18-16,-18 0 15,0-1-15,-18 36 16,18-18 0,-18 1-16,1-19 15,17 1 1,17-18-16,19 0 0,-19 0 16,36-18-16,-18 1 15,1-1 1</inkml:trace>
  <inkml:trace contextRef="#ctx0" brushRef="#br1" timeOffset="-41987.614">27746 14817 0,'18'0'15,"-1"17"-15,1-17 16,35 36-16,-36-36 15,1 17-15,35 1 16,-53 0-16,18-18 16,-18 17-16,17 18 15,-34-35-15,17 18 16,-18 0-16,0-1 0,1 1 0,-1-18 16,0 18-16,1 17 15,-1 0-15,1-17 16</inkml:trace>
  <inkml:trace contextRef="#ctx0" brushRef="#br0" timeOffset="-11434.828">18891 582 0,'0'-18'0,"0"1"16,0-1-16,0 1 0,-17-1 15,-1 18 1,-17 0-16,17 35 15,-17-17-15,-18 70 16,18-35-16,17 17 0,-17-17 16,17 18-16,-17 88 15,17-89-15,18 18 16,18 18-16,-1-18 0,72 195 16,-72-213-1,71 71-15,-17-35 16,0-18-1,-36-70-15,0 0 16,-17-18-16,-18-18 16</inkml:trace>
  <inkml:trace contextRef="#ctx0" brushRef="#br0" timeOffset="-10916.323">19191 970 0,'0'35'31,"0"-17"-31,0 53 16,18-18-1,-1-1-15,1 19 0,-18-18 16,18 17-16,-1 54 0,1-71 15,17 35 1,-35-70-16,18 17 16,0-17-16,-1-36 15,-17 0 1</inkml:trace>
  <inkml:trace contextRef="#ctx0" brushRef="#br0" timeOffset="-10455.098">19173 953 0,'0'-18'15,"0"36"-15,18-54 0,0 1 16,-1 17-16,36 1 15,-17 17 1,-19 0-16,19 0 16,-1 17-16,0 1 0,36 17 15,-54-17-15,19 17 16,-19 0-16,-17-17 16,0 17-16,0-17 0,-17 17 15,-1 1-15,-17 16 0,-18 37 16,35-54-16,18 18 15,18-18-15,-1 0 16,19 1-16,-1-19 16,0 1-16,36 35 15,-36-18-15,0 18 16,-35-35-16,0 17 0,-35 0 16,-36 18-16,19-35 15,-72 35-15,71-53 16,-17 17-1,34-17-15,19-35 16,17 17-16</inkml:trace>
  <inkml:trace contextRef="#ctx0" brushRef="#br0" timeOffset="-10001.893">20091 1252 0,'0'0'0,"17"18"16,1-18-16,17 18 0,-17-18 16,17 0-16,0 0 15,1 0-15,17 17 16,-36-17-16,1 0 16,-36 18-1</inkml:trace>
  <inkml:trace contextRef="#ctx0" brushRef="#br0" timeOffset="-9820.911">20144 1429 0,'17'17'0,"1"-17"15,17 18 1,-17 0-16,17-18 0,0 0 0,18 0 15,-35 17-15,17-17 16,-35 18-16</inkml:trace>
  <inkml:trace contextRef="#ctx0" brushRef="#br0" timeOffset="-9309.47">20743 1005 0,'0'0'0,"0"-17"0,36-1 16,-19 18-16,36-17 16,-18 17-1,36 0-15,-36 17 16,-17 1-16,17 17 16,-17-17-16,-18 17 15,-18-17-15,18-1 16,-17 19-16,-1-19 0,18 1 0,0 35 15,0-36-15,35 19 16,0-19-16,-17 1 16,35 17-16,-35 0 15,17-17-15,-35 0 0,0-1 16,0 36 0,0-17-16,-35-1 15,17-17-15,-17-1 0,-18 18 16,18-35-16,-1 18 15,19 0-15,-1-18 16,0 0-16,18-18 16,18 18-16</inkml:trace>
  <inkml:trace contextRef="#ctx0" brushRef="#br0" timeOffset="-8960.569">21202 600 0,'0'0'16,"18"0"-16,17 0 15,-17 17-15,17 1 0,18 17 16,35 53 0,-35-17-16,0 0 0,35 70 15,-53-53-15,0 18 16,-17-18-16,0 0 0,-1 0 16,-17 53-16,0-88 15,-35 53 1,17-53-16,-70 35 15,35-52-15,0 16 16,18-16-16</inkml:trace>
  <inkml:trace contextRef="#ctx0" brushRef="#br0" timeOffset="-7617.391">476 10654 0,'-17'-18'0,"-1"18"0,0 0 15,1 0-15,-19 36 16,19-36-16,17 17 16,0 1-16,35-18 15,36 0 1,-18 0-16,70-35 15,-52 35-15,17-18 0,-18 0 16,124 18 0,-105-17-16,-1 17 0,18 0 0,-1-18 15,125 0 1,-124 18-16,-1 0 0,-34 0 16,-1 0-16,1 18 15,-53-18-15,-1 18 16</inkml:trace>
  <inkml:trace contextRef="#ctx0" brushRef="#br0" timeOffset="160.876">13582 3687 0,'18'-18'32,"17"18"-32,-17-18 15,17 18-15,35 0 16,-34 18-16,-1 0 15,0-1-15,0 18 0,18 36 16,-35-18-16,0-18 16,-18 36-16,0-1 0,0 1 15,-18 105 1,0-70-16,18-18 0,0 18 16,-17-18-16,17 1 0,17 87 15,-17-88-15,18 0 16,0 53-16,-18-70 15,17 0-15,1-1 0,0-17 16,17 0-16,-18-18 0,19 0 16,-19-17-16,19 0 0,-1-18 15,36 0 1,-36-18-16,-18 0 0,1 18 16,-18-17-16,0 34 15,-18 1-15,1 0 16,-36 35-1,-18 17-15,54-35 16,-19 1-16,19 17 0,-19 35 16,19-35-16,-1 53 15,18-36 1,0-17-16,0 18 0,0-1 0,0 1 16,0-1-16,0 54 15,0-71-15,0 0 16,18 0-16,-18 52 15,0-52-15,0 0 0,0 0 16,0 88 0,0-70-16,17 105 15,1-88-15,-18 1 0,0-1 16,18 35-16,-18-52 16,0-18-16,0 17 0,17 54 15,-17-71-15,18 70 16,-18-70-16,0 18 15,18 34 1,17 19-16,-35-71 16,18 0-16,-18-18 0,0 36 15,-18-36 1,0-18-16,-35 54 16,36-53-16,-54 17 15,54-17-15,-54-1 16,53 1-16,-17 0 15,17-18-15</inkml:trace>
  <inkml:trace contextRef="#ctx0" brushRef="#br0" timeOffset="1296.422">13794 9807 0,'53'-17'15,"-106"34"-15,158-52 0,-69 17 0,17 18 0,35 18 16,-53-18-1,53 53-15,-52-18 16,-1 18-16,-17-18 0,34 71 16,-52-35-1,18-1-15,-18 107 0,0-89 16,0 141 0,0-123-16,18 123 15,-1-123-15,1 88 16,0-123-16,-18 17 15,17-18-15,1 1 0,0 17 0,17 36 16,0-54 0,0-17-16,36 53 15,-18-71-15,-18 1 0,18-19 16,-18 18-16,36-17 16,-36 0-16,-17-18 0,-1 0 15,-34 0 1,-1 0-1,-17 17-15,17 1 16,1 53 0,17 17-16,0-35 15,0 70-15,0-70 16,35 71 0,-17-89-16,17 71 15,-18-53-15,1 0 16,0-1-16,-18 19 0,17-18 0,1 0 15,17 88-15,-17-71 16,17 72 0,-35-54-16,18-18 0,-18 19 15,0-19-15,0 54 16,0-72-16,-18-16 0,1-1 16,-1 0-16,-35 1 15,18-19-15,-1 1 16,1 0-16,18-1 0,-19 36 15,19-18-15,17 1 16,17-1-16</inkml:trace>
  <inkml:trace contextRef="#ctx0" brushRef="#br0" timeOffset="2618.823">13035 15893 0,'18'0'16,"-1"0"-16,1 0 15,17-18-15,1 18 16,17 0-16,17 0 16,-17 18-16,-35-1 0,17 1 15,0 35 1,-35-36-16,0 19 0,0-19 0,-17 19 16,-1-1-16,-35 36 15,18-36-15,17 0 16,-17 0-16,17 54 15,18-37-15,0 1 0,18 0 16,17 18-16,0-36 16,18 0-1,-35-17-15,35 0 16,-36-18-16,1 17 16,-36 1-1,1 17 1,-1 1-16,1 69 15,17-52-15,0 18 16,0 70-16,17-71 16,-17-17-16,35 53 15,-17-53-15,0 0 0,17 0 16,-17 0-16,52 70 16,-34-87-16,-1 17 15,-18-18-15,19 18 0,17 53 16,-53-71-16,0 18 15,0-18-15,-18 0 0,0 1 16,-52 34-16,35-35 16,-36 18-16,18-35 15,0 0 1,35-18-16,1 0 16</inkml:trace>
  <inkml:trace contextRef="#ctx0" brushRef="#br2" timeOffset="16382.081">18697 7091 0,'0'-18'15,"18"18"1,-18-17-16,0-1 31,-18 18-15,1 0-1,-1 0 1,0-18-16,1 18 16,-1-17-16,0 17 15,-17-18-15,0 18 16,-36-18-16,18 18 15,18 0-15,-71 0 16,53 0-16,0 0 0,1 0 16,-1 0-16,-71 0 15,71 18-15,-17-18 16,-1 0-16,-52 0 16,70 18-16,-18-18 0,-35 0 15,53 0 1,0 0-16,1 17 0,-1-17 0,0 18 15,-53 17 1,53-35-16,-35 35 16,35-17-16,-18 0 15,36-1-15,-36 1 16,54 0-16,-18-18 0,-1 35 16,-17 0-1,36-17-15,-1 0 16,-35 34-16,18-34 15,17 0-15,-17-1 0,-18 19 16,18-19-16,0 1 16,-1 0-1,-17 17-15,36-18 16,-1 1-16,-17 17 16,35 1-1,-18-1 1,18-17-16,-18-1 0,18 1 15,-17 17 1,17-17-16,-18 17 16,1 0-16,-1 1 15,18-1-15,-18-17 0,1 52 16,17-52-16,0 17 16,0-17-16,0 35 15,17-18-15,-17 18 16,0-18-16,0-17 15,18 52 1,-18-17-16,18-18 0,-18 1 16,0-19-16,17 36 15,1-17-15,-1-19 16,1 18-16,-18-17 0,35 53 16,-35-54-16,36 36 15,-19-35 1,-17 17-16,18-17 0,0-1 15,-1 1-15,1 17 0,17 1 16,-17-19-16,-1 1 16,19-1-16,-19 1 0,19 17 15,17-17 1,-36 0-16,18-1 16,-17-17-16,35 36 15,-35-36-15,-1 17 0,1 1 16,0 0-16,34 17 15,-34-35-15,0 17 0,-1 1 16,36 0 0,-35-18-16,17 17 0,-17-17 15,35 18-15,-36-18 16,1 0-16,17 18 0,-17-18 16,17 17-1,1-17-15,-19 18 0,36-18 16,-35 0-16,-1 18 15,36-18-15,-17 17 16,-19-17-16,18 0 0,18 0 16,0 0-1,-17 0-15,-1 0 0,0 0 16,18-17 0,-18 17-16,1-18 0,-1 18 15,0 0-15,18 0 16,-18 0-16,1 0 0,-19 0 15,54 0 1,-18-18-16,-18 18 16,-17 0-16,17 0 0,36-17 15,-36 17-15,35 0 16,-34 0-16,-1 0 16,0 0-16,0 0 15,1 0-15,-1 0 0,0 0 0,36 0 16,-36 0-1,0 0-15,1 0 0,-1 0 16,0 17-16,53 1 16,-52-18-16,-1 0 15,18 18-15,-18-18 0,71 0 16,-53 0-16,35-18 16,-53 18-16,54 0 15,-36-18-15,-18 18 16,18 0-16,53 0 15,-71 0-15,18 0 0,-18 0 16,53-17 0,-35 17-16,-18 0 0,1-18 15,17 18-15,-18-18 0,53 1 16,-53-1 0,18 18-16,35-18 15,-52 18-15,52-17 16,-35-1-16,17 1 15,-17 17-15,36-18 16,-54 0-16,0 18 0,18-17 16,35-1-16,-53 18 15,18 0-15,-17-18 16,-1 18-16,53-17 16,-70 17-16,17-18 0,0 18 15,-17-18-15,35 18 16,-18 0-16,0-17 0,-17 17 15,17-18-15,36 18 16,-36-18-16,0 1 16,-17 17-16,0-18 0,17 1 15,-17-1-15,17 0 0,0 1 16,-17-1-16,35 0 16,-36 1-1,1-1-15,17 0 16,-17 1-16,35-1 15,-35 1-15,17-19 16,0 19-16,0-19 16,-17 1-16,0 17 0,17-17 15,0-18 1,-17 36-16,17-1 16,0-17-16,1-18 15,-36 35-15,17 0 16,-17 1-16,18-18 15,0 17-15,-18 0 16,17 1-16,-17-1 0,35 0 16,-35 1-16,18-1 15,0-17-15,-18 17 0,17-35 16,1 36 0,-18-19-16,0-17 0,0 18 15,0-18 1,0 36-16,-18-36 15,18 35-15,-17-35 16,-1 35-16,0 1 0,1-1 16,-18-35-1,17 36-15,0-19 0,1 19 16,-36-36-16,0 0 16,18 35-16,-1-17 15,1 17-15,-53-17 16,53 0-16,-1 17 0,-17 1 15,-17-19 1,-18-17-16,35 36 16,17-1-16,-17 0 0,-35 1 15,53-1-15,-18 18 16,0-18-16,18 18 16,-18-17-16,-71 17 15,54-18-15,-54 18 16,72 0-16,-72-17 15,71 17-15,0-18 16,18 0-16,0 18 0,-36-17 16,18-1-16,0 0 15,18 18-15,-53-17 16,53 17-16,-1 0 16,-17 0-16,-17-18 15,17 18-15,18 0 0,-18 0 16,-18 0-16,-52 0 15,52 0-15,1 18 16,-19-1-16,1 1 0,-71 17 16,89-17-16,-18 0 15,17-1-15,-17-17 0,-71 35 16,71-35-16,0 18 16,0-18-16,17 0 15,0 18-15,-87-1 16</inkml:trace>
  <inkml:trace contextRef="#ctx0" brushRef="#br2" timeOffset="21276.707">19403 2117 0,'-18'0'31,"36"0"16,-1 17-32,19-17-15,52 0 16,-35 0-16,88 0 16,-53 0-16,0 0 0,1 18 15,122 0 1,18-1-16,-105-17 16,123 0-16,-159-17 15,0 17-15,-35 0 0,18 0 16</inkml:trace>
  <inkml:trace contextRef="#ctx0" brushRef="#br2" timeOffset="32104.741">10989 6033 0,'0'17'63,"0"1"-32,-18-1-15,1 1-16,-19 17 15,1-17-15,0 17 16,0-35 0,17 18-16,-53 17 15,36-17-15,0-1 0,-18-17 16,18 18-16,-1 0 15,-52 17-15,53-17 16,-53 17-16,35 0 0,0-17 16,-35 17-1,35-17-15,-53 17 16,71-17-16,-18-18 16,18 17-16,-18-17 0,-53 18 15,70 0-15,-69 17 16,52-17-16,0-1 15,-53 1-15,53-1 16,0 1-16,0 0 16,0-1-16,-35-17 15,-18 18-15,71 0 16,-53-1-16,53-17 16,-1 0-16,19 0 0,-19 18 15,-17-18-15,18 0 16,-35 0-16,52 0 15,-17 0-15,-1 0 16,1 0-16,-35 0 16,34 0-16,-34 0 15,17 0-15,-18 0 16,36 0-16,-53 0 16,53 0-16,-18 0 15,17 0-15,-17 0 0,18 0 16,-53 18-16,53-18 15,-18 0-15,17-18 0,1 18 16,0 0-16,-36-18 16,36 18-16,0 0 0,-18-17 15,-18 17 1,-17 0-16,53 0 16,17 0-16,-17 0 0,-36 0 15,36 0-15,-18-18 16,18 18-1,-18-18-15,18 18 0,-1-17 16,-16 17-16,-37-18 16,54 18-16,-36-18 15,36 1-15,-35 17 16,34 0-16,19-18 16,-19 18-16,1 0 0,0 0 0,0 0 15,-36 0 1,36 0-16,-36-17 15,36 17-15,-36 0 16,36 0-16,0 0 0,0-18 16,-1 18-16,-34 0 15,34 0-15,-52 0 16,53 18-16,0-18 16,-36 17-16,36 1 15,-36-1-15,36-17 16,0 18-16,-18-18 15,18 18-15,-18-1 0,0-17 16,-35 36-16,52-19 16,-17-17-16,-35 36 15,53-19-15,-36 1 16,36-1-16,-53 19 16,53-19-16,-1 1 15,1 0-15,17-18 0,-17 17 16,-35 19-16,34-19 15,1 1-15,17 17 16,-17-17-16,-18 35 16,36-36-16,-1 1 0,0 0 15,1 17-15,-1 0 16,0 0-16,18-17 16,-17 17-16,17-17 0,0 35 15,0-18-15,17 18 16,-17-18-1,0 1-15,0-1 0,0 0 16,0 0-16,18 36 16,-18-36-16,35 36 15,-17-36-15,17 18 16,-17-18-16,-1 1 16,19-19-16,-19 19 0,19-19 15,17 36-15,-36-35 16,18 17-16,1-17 0,-1-1 15,0 1-15,18 17 16,-18-17-16,1-1 16,-19-17-16,19 18 0,-19-18 0,54 18 15,-36-1 1,18 1-16,-18 0 16,1-18-16,-1 17 0,0-17 15,0 0-15,1 18 0,34-18 16,-34 0-1,16 0-15,-16 0 16,-1 0-16,0-18 0,18 18 16,-17-17-16,-1 17 15,18-18-15,-36 0 16,36 1 0,-17-1-16,-1 0 0,18-17 15,-36 18-15,19-1 16,-19 0-16,19 1 15,-1-1-15,-18 0 0,1 1 16,0-1-16,-1 18 0,36-35 16,-17 17-16,-19 18 15,19-17-15,16-1 16,-16 0-16,34-17 16,-52 17-16,17-17 15,0 17-15,1 1 16,-1-1-16,0 1 0,1-19 0,-1 19 15,35-19 1,-34 36-16,-1-17 0,0-1 16,36-17-16,-36 35 15,18-18-15,-18 0 0,1 1 16,34-18 0,-35 35-16,1-18 0,-1 0 15,0 18-15,36-35 16,-36 17-16,0 18 0,1-17 15,34-19-15,1 19 16,-36-1-16,0 1 16,1-1-16,16-17 15,-16 17-15,-1 18 16,0-18-16,18 18 16,-18-17-16,-17 17 0,35 0 15,-35 0 1,-1 0-16,19 0 0,-19 17 15,1-17-15,17 0 16,-17 0-16,35 18 16,-36-18-16,1 0 0,17 0 15,18 0 1,-35 0-16,17 0 0,0 0 16,-17-18-16,17 18 15,-17 0-15,0-17 0,17 17 0,-18 0 16,1 0-16,17 0 15,1 0-15,-19 0 0,1 0 16,35 17 0,0-17-16,-36 0 15,1 18-15,0-18 0,35 18 16,-36-18-16,1 0 16,17 0-16,-17 0 0,35 0 15,-18 0-15,18-18 16,-35 18-1,17 0-15,0 0 16,0 0-16,1 0 0,34 0 16,-34 0-16,34 18 15,-35-18-15,18 0 16,-17 0-16,34 0 16,-52 0-16,70 0 15,-53-18-15,18 18 16,-18 0-16,1-18 0,34 18 15,-34 0-15,16-17 16,-16 17 0,-19 0-16,19-18 0,17 18 15,-18-18-15,0 18 16,0-17-16,1 17 0,-19 0 16,19 0-16,34 0 15,-52 0-15,52 0 16,-34 0-16,-1 0 15,18 0-15,-18 0 16,0 0-16,1 17 0,-1-17 0,0 0 16,18 0-16,-18 0 15,36 18 1,-36-18-16,0 0 0,1 18 16,-19-18-16,54 17 15,-36-17-15,-17 0 0,0 0 16,17 0-16,0 0 15,0 0-15,-17 0 0,0 0 16,17 0-16,18 0 16,-36 0-16,19 0 15,-19-17-15,19 17 0,-1 0 16,0-18-16,0 18 16,-17 0-16,0 0 15,35-18 1,-36 18-16,54 0 15,-53 0-15,52 0 16,-35-17-16,1 17 0,-1 0 16,35-18-1,-17 18-15,0-17 0,-17 17 16,16 0-16,19 0 16,-36 0-16,1 0 0,17-18 15,-18 18-15,53 0 16,-53 0-16,1 0 0,16 0 15,-16 0-15,34 0 16,-34 0-16,16 0 16,-34 0-16,17 0 0,18-18 15,-17 18-15,-1-17 16,0 17-16,0 0 0,36-36 16,-36 19-16,1 17 15,16-36 1,-16 19-16,-19-1 0,19 18 15,-19-18-15,19 18 0,-1-17 16,0-1 0,-17 1-16,17-1 0,-17 0 15,17 1 1,-17-19-16,-1 19 0,1-1 16,0 0-16,-1-34 15,1 34-15,17 0 0,-17-17 16,-1 0-16,36-18 15,-17 18-15,-36-1 0,17 1 16,1 0-16,-18-18 16,0 35-16,-18 0 15,18 1-15,-35-18 16,0 17-16,17 0 16,-17-17-16,-1 17 15,-34-17 1,35 17-16,-36-17 15,36 18-15,-71-1 16,71-17-16,-18 17 0,0 0 16,-53-17-16,53 35 15,0-18-15,0 1 0,0-1 16,-70-17 0,52 17-16,1 1 0,17-1 15,-88-17 1,70 35-16,1-18 0,17 18 15,-18 0-15,1 0 0,-54 0 16,36 0-16,0-18 16,-18 18-16,-88 0 15,88 18-15,0 0 16,0-18-16,1 35 0,-1-17 16,17-1-16</inkml:trace>
  <inkml:trace contextRef="#ctx0" brushRef="#br2" timeOffset="37060.677">6473 9648 0,'0'-17'16,"-17"17"0,-1-18-1,18 1-15,-17 17 16,-1-18-16,-17 18 0,-18-18 16,17 1-16,-16 17 15,-54 0-15,53 0 16,0-18-16,-18 18 15,18-18-15,-17 18 0,-1-17 0,-87-1 16,69 0 0,1 18-16,-106 0 15,106-17-15,0 17 0,0 0 16,-89 0-16,89 0 16,0 0-16,0 17 0,-1-17 15,1 0-15,-71 36 16,89-19-16,-18 1 15,17 17-15,1 1 0,-72 34 16,90-35-16,-1 1 16,0-1-16,-53 53 15,18-17 1,35-36-16,17 18 0,1-18 16,0 18-16,-36 35 15,54-35-15,-36 35 16,35-35-16,1 36 15,17-54-15,0 0 16,0 0-16,0 1 0,0-1 0,17 35 16,1-34-1,-1-1-15,1 0 16,0-17-16,-1 17 0,19 0 0,-19-17 16,19 0-16,34 35 15,-35-36-15,1 1 16,-19 0-16,19-1 0,34 1 15,-35-18-15,1 18 16,-1-18-16,-17 17 0,35 1 16,-36-18-1,18 17-15,-17-17 0,0 0 16,17 0-16,18 0 16,-18 0-16,36 0 15,-36 0-15,36-17 16,-18 17-16,-18 0 15,0-18-15,18 18 0,35-17 16,-35-1-16,35 0 16,-52 18-16,52-17 15,-53 17-15,18 0 16,-18 0-16,53 0 16,-52 0-16,-1 17 0,0-17 15,53 0 1,-17 0-16,-36 0 15,1 0-15,-19 0 0,18 0 16,1 0-16,34 0 16,-34 0-16,-1 0 0,35 0 15,-17 0 1,-17 0-16,-1 0 0,18 0 16,-18 0-16,53 0 15,-52 0-15,34 0 16,-17 0-16,0 0 0,35-17 15,0 17 1,-52 17-16,52-17 16,-53 18-16,0-18 15,36 18-15,-18-1 16,-18-17-16,18 18 0,-18-18 16,18 17-16,35 1 15,-35 0-15,-17-18 0,17 17 16,35 1-1,0 0-15,-53-18 16,0 17-16,18-17 0,-17 18 16,34-18-1,-17 18-15,35-18 0,-52 17 16,52-17 0,-53 18-16,0-18 15,1 0-15,-1 17 0,35 1 16,-52 0-16,53-1 15,-36-17-15,0 18 0,36 0 16,-36-18 0,-17 0-16,52 17 15,-52-17-15,17 18 0,-17 0 16,-1-18-16,36 35 16,-35-18-16,17-17 15,1 18-15,-19 0 0,54-1 16,-54 1-16,19 0 15,-1-18-15,-17 17 0,17 1 16,0 0-16,0-1 16,-17 1-16,35 0 15,-35-1-15,35 1 16,-36-18-16,1 17 16,17-17-16,-17 18 0,17 0 15,-17-18-15,-1 17 16,1-17-16,0 18 15,-1 0 1,1-1-16,-1-17 16,1 0-16,-18 18 0,18-18 15,-1 0-15,1 18 16,0-18-16,-1 17 16,1-17-1,0 18 1,-1-18-1,-17 17 1,18-17-16,0 18 16,-1-18-1,-17 18 1,18-18 0,-18 17-16,17-17 15,-17 18-15,18-18 16,-18 18-1,18-18-15,-1 0 16,1 17 0,0-17-16,-1 18 15,1 0-15,0-18 0,-18 17 16,35 1 0,-18-1-16,1 1 15,0 0 1,-1-18-16,1 0 15,0 17-15,-1-17 16,1 18 0,-18 0-16,18-18 15,-1 17-15,1-17 16,-1 0-16,1 18 16,0-18-1,-18 18 1,17-18-1,1 17 1,0 1 0,-1-18-1,1 0 1,0 18-16,-1-18 16,1 17-1,0 1-15,-1-18 16,1 0-16,-18 17 15,17-17-15,1 18 16,0-18-16,-1 0 16,1 18-1,0-1 1,-1-17-16,1 18 16,-18 0-16,18-18 0,-1 17 15,18 1 1,1 0-1,17-1 1,-18 1-16,0-1 16,-17-17-16,35 18 15,-36 0-15,1-18 16,35 17 0,-18 1-16,-17-18 15,17 0-15,-17 18 0,17-1 16,-17 1-16,17-18 15,-17 18-15,-1-18 0,1 17 16,17 18 0,0-35-16,1 36 15,-19-36-15,36 35 16,-35-35-16,0 18 16,-1-18-16,1 17 0,-1-17 0,36 18 15,-35 0-15,0-18 16,-1 17-16,1-17 15,0 0-15,35 18 16,-36 0-16,36-1 16,-35 1-16,17-1 0,-17-17 15,17 18-15,35 0 16,-34-1-16,-1 1 16,0 0-16,1-1 0,34 19 15,-17-19 1,-18-17-16,54 18 0,-37-18 15,-16 0-15,34 0 16,-52-18-16,17 1 0,18-19 16,-18 19-1,-17-19-15,17 1 0,-17 17 16,0-17-16,17-35 16,-35 52-16,0-53 15,0 54-15,-18-19 0,1-16 16,-1 34-1,0-17-15,-17-18 16,0 35-16,17 0 0,0-17 16,-17 18-16,-18-36 15,18 35-15,0 0 16,-18 1-16,18 17 0,-54-36 16,54 19-16,-18 17 15,18-18-15,-36-17 16,18 17-16,18 1 15,0-1-15,0 0 0,-1 1 0,-17-1 16,18 0-16,0-17 0,-36 0 16,18 0-1,18 17-15,-18 0 0,18-17 16,-53 0-16,52 17 16,-52-17-1,35 17-15,18 1 0,-36-19 16,36 1-16,-53 0 15,53 17-15,-36-17 16,36 17-16,0 1 16,-18-19-16,17 19 0,-52-36 15,35 17-15,-53-17 16,71 18 0,-18 18-16,-35-36 15,-18 0-15,71 17 16,-18 19-16,18-18 0,-18-1 15,18 19-15,-54-54 16,54 36-16,-35-18 16,-1-18-1,18 36-15,18 0 16,-1-1-16,-16 1 0,16 18 0,-17-19 16,-35-17-16,35 18 15,18 17-15,-18-17 16,0 0-16,-53-36 15,53 36-15,-70-35 16,70 34-16,0-17 0,-17 18 16,17 0-16,-88-53 15,70 52-15,0 1 16,1-18-16,-1 18 0,-70-36 16,53 36-16,17 17 15,-87-52-15,87 52 16,1-17-16,-89 0 15,71-1-15,17 36 0,-70-35 16,70 35 0,1 0-16</inkml:trace>
  <inkml:trace contextRef="#ctx0" brushRef="#br2" timeOffset="40662.489">5592 9613 0,'0'-17'15,"-18"-1"1,18 0 0,-18 18-1,18-17-15,-17 17 0,-1 0 16,-17-18-16,-1 0 16,-34 1-1,35 17-15,-18-18 0,0 18 16,0-18-16,0 18 0,-18-17 15,1 17-15,-89 0 16,71 0-16,17 0 0,-17 0 16,0 17-16,-88 1 15,87 0-15,-69-1 16,87-17-16,0 18 16,1 0-16,17-1 0,-70 19 15,70-19 1,-18 1-16,18 17 0,18-17 15,-18 17-15,18-17 0,-1 17 0,-17 18 16,18-18 0,0 18-16,0-18 15,17 1-15,0-1 16,1 0-16,-1 0 0,0 1 0,1 52 16,-1-18-1,1-17-15,17-17 16,-18 52-16,18-53 15,0 18-15,-18 18 16,36-36-16,-18 0 0,18 0 16,17 36-1,-18-36-15,1 1 0,17-1 16,-17-18-16,0 19 0,35 17 16,-18-36-16,0 1 15,0 0-15,36 17 16,17 0-1,-53-17-15,18-18 0,-17 17 16,-1 1-16,18 0 0,-18-1 16,53 19-16,-52-19 15,16 1-15,-16-18 0,-1 18 16,71 17 0,-53-35-16,53 35 15,-53-35-15,-1 0 0,72 18 16,-71-18-16,70 17 15,-70 1-15,0-18 16,0 18-16,0-18 0,70 17 16,-70 1-16,18-18 15,-18 0-15,70 18 16,-70-18-16,0 0 16,0 17-16,0-17 0,53 18 15,-53-1 1,0-17-16,0 18 0,-1 0 0,1-18 15,0 17-15,0 1 16,53 0-16,-53-18 16,35 17-16,-53 1 15,1 0-15,-1-18 16,0 17-16,1-17 0,34 18 16,-17-18-16,18 0 15,-36 0-15,0 18 16,36-18-16,-36 0 15,0 17-15,18 1 16,-18-18-16,1 0 0,-1 17 16,-17-17-16,35 18 15,-36 0-15,1-18 16,-1 17-16,1 1 16,35 17-16,-35-35 15,-1 18-15,1 0 16,0-18-16,17 17 0,-17 1 0,34-1 15,-16 1 1,34 0-16,-34-18 16,-1 17-16,0-17 15,0 18-15,-17-18 0,17 18 0,36-1 16,-54 1-16,19 0 16,-1-1-16,-17 1 15,17-1-15,36 1 16,-36 0-16,35 17 15,-52-17-15,17-1 0,1 1 16,-19 0-16,18-1 0,1 1 16,-1 0-16,18-1 15,-35 1-15,34-1 16,-34 1-16,0 0 16,-1-18-16,1 17 0,0 1 15,-1 0 1,1-18-16,-18 17 0,18-17 15,-1 18-15,1 0 16,0-18-16,-1 17 16,1-17-16,-1 18 15,1-18-15,-18 17 16,18-17-16,-18 18 0,17 0 16,-17-1-16,18 1 15,0-18-15,-1 0 16,1 18-16,0-18 15,-1 17-15,36 1 16,-35 0-16,17-1 16,-17-17-1,35 35-15,-36-35 16,18 18-16,1-18 0,17 18 16,-18-1-1,0-17-15,18 18 0,-18 0 16,18-1-1,-35 1-15,53 17 16,-54-17-16,54 17 16,-36-17-16,-17-1 15,17 1-15,0 0 0,-17-1 0,52 19 16,-34-1 0,-19-17-16,19-1 0,-19 1 15,36 35 1,-35-36-16,-1 1 0,19 17 15,-19 1-15,1-19 0,0 1 16,-1-1-16,1-17 0,17 36 16,0-1-1,1-17-15,-19-1 0,19 19 16,-1-19-16,-17 1 16,-1 0-16,1-18 0,-1 17 15,36 18 1,-35-17-16,35 0 15,-35-1-15,17 19 16,-17-19-16,34 1 16,-34 0-16,0-1 0,35 1 15,-18-1 1,0-17-16,-17 18 16,-1 0-16,19-1 15,-1 1-15,-17 0 0,35-1 16,-36 1-16,36 17 15,-35-17-15,35 17 16,-36-17-16,19 17 16,-19-17-1,19-1-15,-19 1 16,18 0-16,-17-1 0,0 1 16,35 0-16,-18-1 15,18 1 1,-18-1-16,18 1 15,-35 0-15,17-18 16,0 17-16,-17 1 0,52 0 16,-34-18-16,34 17 15,-34 1-15,16-18 16,-16 18-16,52-1 16,-35-17-16,35 18 15,-53-1-15,18-17 0,0 18 16,-18 0-16,18-18 0,-17 0 15,17 0-15,17 0 16,-17 0-16,-18 0 16,1-18-16,34 0 15,-35 18-15,1-17 0,34-18 16,-52 17 0,17 0-16,-17 1 0,17-1 0,-17-17 15,-18 17-15,35-17 16,-35 0-16,18 17 15,-18-35-15,0 18 16,17 17-16,-17-35 16,0 35-16,-17-34 15,17 34-15,-36-17 16,19 17 0,-19 0-16,1 18 15,17-17-15,1 17 0,-18-18 16,17 18-16,-17-35 15,17 17-15,0 1 16,-17-1 0,17 0-16,-17 1 0,-18-1 15,36 0-15,-19 1 16,1 17-16,-35-36 16,34 19-16,-52-18 15,35 35-15,18-18 0,-53-17 16,35 35-1,-18-36-15,18 19 16,-35-1 0,35 18-16,18-18 0,-18 18 15,0 0-15,18-17 0,-53 17 16,35 0-16,-36-18 16,37 0-16,16 18 15,-70-17 1,71-1-16,-18 1 0,-17-1 15,17-17-15,17 35 0,-16-36 16,16 19-16,1-1 16,-18 0-16,-35-34 15,35 16-15,18 1 0,-71-36 16,35 19-16,18 16 16,0-17-16,-17 18 15,17 0-15,-18-18 0,19 18 0,-19-18 16,-35-36-1,53 37-15,-17 16 0,-36-52 16,-18 0 0,54 53-16,17-18 15,-18 0-15,-52-53 16,52 71-16,18-18 0,0 0 16,-70-35-16,52 35 15,19 17-15,-54-69 16,35 52-16,-35-53 15,53 53-15,-17 0 0,17 18 16,-71-71 0,72 53-16,-1 18 0,-36-53 15,37 35-15,-1 0 16,0 0-16,0 17 16,17-16-16,-16-1 0,-19-36 15,18 54-15,18-18 16,-36-35-16,36 53 15,0-18-15,-18 18 16,18-18-16,-1 17 0,1 1 0,0 0 16,-1 0-16,-34-54 15,35 54-15,-18 0 16,-53-18-16,53 18 16,-18-1-16,-87-17 15,87 36-15,-17-18 0,-89 17 16,89 18-16,-18 0 15,-123 35 1</inkml:trace>
  <inkml:trace contextRef="#ctx0" brushRef="#br2" timeOffset="96403.304">14146 6473 0,'18'-17'31,"70"-1"-31,-35 18 16,71-35-1,-71 17-15,17 18 0,36 0 16,-53-17-16,-18 17 16,18 0-16,-35-18 0,17 18 15,0-18-15,-52 1 31,-19 17-31</inkml:trace>
  <inkml:trace contextRef="#ctx0" brushRef="#br2" timeOffset="96748.401">14429 6191 0,'0'0'16,"-18"0"-16,0 0 15,-17 18-15,17 0 16,1-18-16,-36 52 16,0-16-1,18-19-15,-1 19 0,19-19 16,-1-17-16,-17 36 15,35-19 1,0 1-16,17-1 16,1 1-16,17 0 0,1-1 15,34 19-15,-34-19 16,-1 1-16,0 0 16,-17-1-16,17 1 15,-35 0-15</inkml:trace>
  <inkml:trace contextRef="#ctx0" brushRef="#br2" timeOffset="97828.155">12506 12894 0,'-18'0'16,"18"18"15,18-18-31,17 0 16,1 17-16,34-17 15,-17 0-15,0 0 16,53-17-16,-53 17 15,0-18-15,-18 18 16,18 0-16,-18 0 16</inkml:trace>
  <inkml:trace contextRef="#ctx0" brushRef="#br2" timeOffset="98193.627">12700 12753 0,'-18'0'15,"-17"18"1,17-18 0,-17 35-16,18-35 15,-19 35-15,19-17 16,-1-18-16,0 17 0,18 1 16,0 0-1,18-1-15,17 19 16,-17-19-16,17 1 15,0 0-15,1-1 16,-1 1-16,-17-1 0,52 1 16,-52-18-16,-1 18 15</inkml:trace>
  <inkml:trace contextRef="#ctx0" brushRef="#br2" timeOffset="98949.636">13212 14076 0,'0'-18'15,"17"1"1,18-1 0,1 18-16,-1 0 15,18 0-15,0 0 0,53-18 16,-71 18-16,53 0 15,-53 0-15,18-17 16,-35 17-16,-36 0 16,-35 0-1</inkml:trace>
  <inkml:trace contextRef="#ctx0" brushRef="#br2" timeOffset="99299.567">13353 13811 0,'0'0'16,"-18"0"-1,0 18 1,1 0 0,-1-1-16,-17 18 15,0-17-15,-18 17 16,35-17-16,18 0 0,-18-1 16,18 1-16,18 17 15,17-17-15,1 17 16,-1-17-16,18-1 0,35 36 15,-53-35-15,18 0 16,-35 17-16,-1-17 0</inkml:trace>
  <inkml:trace contextRef="#ctx0" brushRef="#br2" timeOffset="102337.401">2875 12312 0,'0'0'15,"-17"-18"-15,-1 18 16,0 0 0,18 18 31,18-18-32,0 18-15,-1-1 16,18 19-16,-17-19 15,0-17-15,-1 18 0,1-1 16,70 19 0,-53-19-16,18 1 0,0 0 15,18 17-15,141 0 16,-124-17-16,88 35 16,-88-36-16,0 1 15,1 17-15,105 36 16,-106-18-16,18-18 15,0 18-15,105 35 16,-87-53-16,105 71 16,-106-70-16,1 16 0,-1 1 15,1 0-15,140 53 16,-140-53-16,17 0 16,-17-18-16,-1 18 0,142 35 15,-142-35-15,1-17 16,-1-1-16,-17 0 0,0-17 15,-18 17-15,71 0 16,-89-17-16,-17 0 16,0-1-16,-35 1 15,-36-18 1</inkml:trace>
  <inkml:trace contextRef="#ctx0" brushRef="#br2" timeOffset="103010.222">3298 14129 0,'0'-18'15,"18"18"-15,17-18 16,-17 1-16,17-1 16,36-17-16,-18 17 15,-18-17-15,36 17 16,-1-17-16,18-18 0,1 0 0,16 0 16,125-70-1,-89 52-15,141-87 16,-123 69-16,0 1 0,17 0 15,18 0-15,-18 0 0,18-1 16,159-52 0,-176 88-16,-19-17 0,125-36 15,-160 53-15,-17 18 16,-18 0-16,-17-1 0,-1-17 16,-52 53-16,-36 0 31</inkml:trace>
  <inkml:trace contextRef="#ctx0" brushRef="#br2" timeOffset="123153.347">5415 17163 0,'-17'-18'0,"17"0"16,-18 18-16,18 18 15,18 35 1,17 0-1,18 35-15,-36-53 16,54 18-16,-36-17 16,0-36-16,18 0 15,-35-18-15,0 0 16,-1-17-16,1 0 0,-18-1 16,0-34-16,0 52 15,-18-17-15,18 17 16,0 36-16,53 70 15,-18-17-15,1 17 16,17 71 0,-18-71-16,0 71 15,-35-107-15,0-16 0,0 34 16,-17-52-16,-19-18 16,19 0-16,-19-18 15,-34-52 1,35 34-16,17-16 0,-35-37 15</inkml:trace>
  <inkml:trace contextRef="#ctx0" brushRef="#br2" timeOffset="123457.866">5962 16792 0,'-18'0'16,"1"36"0,-1-19-16,0 18 15,1 1-15,17-19 16,-18 54-16,18-53 0,18 17 15,-1-18 1,19 1-16,17 0 16,-18-18-16,-17 0 0,34 0 15,-34-18 1</inkml:trace>
  <inkml:trace contextRef="#ctx0" brushRef="#br2" timeOffset="123608.264">6121 16933 0,'0'0'0,"0"18"0,17 35 15,1-35-15,0-1 0,-1 1 16,1-18-16,17 17 16,-17-17-16</inkml:trace>
  <inkml:trace contextRef="#ctx0" brushRef="#br2" timeOffset="123842.386">6227 16775 0,'0'0'16,"52"0"-16,-34 17 0,53-17 15,-18 0-15,-18 0 16,18 18-16,-36-18 15,19 0-15,-1 35 16,-35 0-16,0-17 0,0 35 16,-18-18-16,1-17 15,-36 17-15,35-17 16</inkml:trace>
  <inkml:trace contextRef="#ctx0" brushRef="#br2" timeOffset="124047.432">6932 17533 0,'0'0'15,"-35"35"-15,17 1 16,1-19-16,-1 1 0</inkml:trace>
  <inkml:trace contextRef="#ctx0" brushRef="#br2" timeOffset="124486.464">7303 17233 0,'0'0'0,"-18"18"16,18 35-16,0 17 16,18-34-16,34 34 15,-16-52-15,-1-1 16,0 1-16,1-18 15,-19 0-15,18 0 0,1-53 16,-19 36-16,-17-19 16,0 1-16,-17 17 0,17-17 15,-36 0-15,19 17 16,17 53 0,35 18-16,0 0 15,18 71 1,18-1-16,-36-52 15,18 17-15,-35-53 16,-18 0-16,-18 1 16,-35-19-1,18-17-15,0 0 0,-1-17 0,-34-19 16,34 1 0,1 0-16,0 0 0</inkml:trace>
  <inkml:trace contextRef="#ctx0" brushRef="#br2" timeOffset="124792.683">7832 16739 0,'-18'0'16,"0"18"-16,-17 0 0,0 35 16,0-18-16,-1 18 15,36-18 1,-17 0-16,17-17 0,17 17 16,19 0-16,-19-17 15,18 0-15,1-18 0,17 0 16,0 0-1,-18 0-15,-17 0 0,-1-18 16</inkml:trace>
  <inkml:trace contextRef="#ctx0" brushRef="#br2" timeOffset="125038.338">7990 16810 0,'0'0'15,"18"0"-15,0 18 0,-1-18 16,1 17-16,-18 1 16,18 17-16,-18 0 15,0 1 1,0-19-16,0 1 0,0 0 16,0-1-16,17 1 15,1-18-15,17-18 16,-17 1-16,-1 17 15,1-18-15,0 0 16</inkml:trace>
  <inkml:trace contextRef="#ctx0" brushRef="#br2" timeOffset="125310.059">8202 16757 0,'0'0'15,"18"0"-15,-1 0 16,19 18 0,-1-18-16,0 17 15,-17-17-15,17 18 16,-17-18-16,17 35 16,-35-17-16,18-1 15,-18 19-15,0-19 0,-18 36 16,0-17-16,1-19 15,17 18-15,-36 1 16,19-1-16,-1-17 0,-17-1 16</inkml:trace>
  <inkml:trace contextRef="#ctx0" brushRef="#br3" timeOffset="169654.144">27975 864 0,'18'0'15,"0"0"16,-36 0 48,0 0-64,1-17 1,-1 17-16,0-18 15,-17 18 1,17-18-16,-17 18 16,18 0-16,-36-17 15,17 17-15,-17-18 16,36 18-16,-18-18 0,17 1 16,-17 17-16,-36-35 15,36 35-15,-18-18 16,18 0-16,-18 18 0,-36-35 15,37 17-15,-1 18 16,-18-17-16,-35-1 16,53 0-16,-53 1 15,36-1-15,-36-17 16,36 35-16,17-18 16,0 1-16,-71-1 15,54 0-15,-54 1 16,54 17-16,-71-18 15,70 0-15,0 18 16,1-17-16,-54-1 16,71 18-16,-70-17 15,52 17-15,19 0 0,-19 0 16,18 0-16,-88 0 16,70 0-16,1 0 0,17 17 15,-88-17 1,35 18-16,35-1 15,19-17-15,-1 18 0,-36 0 16,36-18-16,1 17 16,16 1-16,1-18 15,0 18-15,-36 35 0,36-36 16,-36 36 0,36-18-16,-35 36 15,34-53-15,19 17 16,-19 0-16,-52 71 15,53-71-15,0 36 16,17-18-16,-35 17 16,35-17-16,-17-18 15,17 1-15,1 17 0,-1-18 16,-17 53-16,17-53 16,18 1-16,-35 52 15,17-53-15,18 0 16,-17 18-16,17-17 0,-18 34 15,0-35-15,18 1 16,-17-19-16,17 19 0,0-19 16,-18 36-1,1-35-15,-1 17 16,0-17-16,1 17 16,-1-17-16,18-1 15,-18 1-15,1-18 0,17 18 0,-18-1 16,0-17-1,1 18-15,-1 0 0,0-18 16,1 17-16,-36 1 16,35-18-16,1 17 0,-36 1 15,35 0-15,-17-18 16,17 17-16,-35 1 16,18 0-16,0-18 0,-1 17 15,-52 1 1,18 0-16,34-1 15,1 1-15,0-18 0,-18 17 16,-18 1-16,36 0 16,-35-1-1,17-17-15,-18 18 16,36-18-16,-18 0 16,18 18-16,-1-18 0,-17 0 0,-17 17 15,17-17-15,0 18 16,18-18-16,-18 0 0,-53 18 15,53-18 1,0 0-16,-35 17 16,35-17-16,0 0 0,0 18 15,18-18-15,-18 0 0,-35 0 16,35 17-16,-53-17 16,71 0-16,-71 0 15,53 0 1,0 0-16,-53 0 15,53 0-15,-52-17 16,52 17-16,0 0 16,0 0-16,-71 0 15,71 0-15,-70 0 16,52 0-16,1 0 0,-1 0 16,1 0-16,-1 17 15,1-17-15,-1 0 0,-17 0 16,17 0-16,-70 18 15,71-18-15,-89 18 16,88-18-16,1 0 0,-89 17 16,88-17-16,-70 0 15,53 0-15,18 0 16,-1-17-16,-70 17 16,70 0-16,1 17 15,-18-17-15,17 18 0,-88 0 16,71-18-16,18 17 15,-107 1-15,89-18 16,17 0-16,-87 18 16,87-1-16,-17-17 15,-53 36-15,88-19 16,-18 1-16,1-1 16,17 19-16,-18-19 0,18 1 0,0 0 15,-52 17 1,52-17-16,0-18 0,18 17 15,-54 1-15,54-1 16,0-17-16,-36 36 16,36-36-16,0 17 0,-1 1 15,1 0-15,0-1 0,0 19 16,17-19-16,-35 18 16,18 1-16,-1-1 15,19-17-15,-1 17 16,1-17-16,17 17 0,-18-17 15,0 17-15,1 18 16,17-18-16,-18 0 0,18 36 16,0-36-1,-18 0-15,18 18 16,0-17-16,0-1 0,0 53 16,0-35-16,0 35 15,0-35-15,0 35 16,18-52-16,-18 69 15,0-52-15,18 35 16,-1-52-16,-17 17 16,18 35-16,0-35 15,-1 35 1,-17-53-16,18 1 0,-1 52 16,1-53-16,0 18 15,-1-18-15,-17 0 0,36 54 16,-19-36-16,1-18 15,-18 0-15,18 18 0,-1-18 16,1 36 0,-1-36-16,19 36 15,-19-36-15,19 36 16,-36-36-16,17-18 16,1 19-16,-18-19 0,35 54 15,-17-53-15,0 35 16,-1-36-16,1 1 0,-1 17 15,1-17 1,0-1-16,17 19 16,-17-19-16,-1-17 0,19 18 15,-19 0-15,18-1 16,-17-17-16,0 18 16,-1-1-1,19 19-15,-1-36 16,-17 17-16,-1 1 0,18 0 15,1-1-15,-19 1 0,54 0 16,-36-1-16,18 18 16,-18-17-1,1 0-15,-1-1 16,0 1-16,1 17 0,-1-17 0,53 17 16,-53-17-16,53 17 15,-35-35 1,-17 18-16,17-18 0,0 17 15,-18-17-15,18 18 0,35 0 16,-53-1-16,71 1 16,-71 0-16,71-18 15,-71 17-15,18-17 16,0 0-16,53 18 16,-71-18-16,18 18 15,0-18-15,0 0 0,53 17 16,-53-17-16,53 18 15,-53-18-15,0 17 16,70-17 0,-70 0-16,17 18 0,-17-18 15,0 0-15,71 18 16,-71-18-16,0 17 0,0-17 16,-1 0-16,1 18 0,0-18 15,53 0 1,-35 0-16,34 18 15,-52-18-15,0 0 0,0 17 16,0-17-16,18 0 0,-18 18 16,52-18-16,-52 18 15,18-18-15,52 0 16,-70 0-16,18 0 16,-1 0-16,1 0 0,52-18 15,-52 18-15,-18 0 16,17 0-16,-17 0 0,18 18 15,52-18-15,-70 0 16,71 0 0,-54 0-16,54 0 15,-71 17-15,70-17 16,-70 0-16,18 0 0,52 0 16,-70 18-1,18-18-15,-1 0 0,1 0 16,-1 0-16,-17 0 0,88 0 15,-70 0-15,70 0 16,-70 0-16,-1-18 16,1 18-16,-1 0 0,54 0 15,-54 0-15,71 0 16,-70 18-16,70-18 16,-70 0-1,-1 0-15,1 0 0,70 0 16,-71 0-1,1 0-15,-1 0 0,1 0 16,-18 17-16,18-17 0,70 0 16,-71 0-16,1 0 15,-1 0-15,1 0 0,-18 0 16,88 0 0,-71 0-16,1 0 0,-18 0 15,17 0-15,54 18 16,-54-18-16,54 0 15,-53 18-15,-19-18 0,1 0 16,0 0-16,0 0 0,53 17 16,-71-17-16,71 18 15,-71 0-15,18-18 16,36 17 0,-54 1-16,18-18 0,17 35 15,-17-35-15,-18 18 16,1 0-16,-1-1 0,18 1 15,17-1 1,-17 1-16,36-18 16,-54 18-16,35-18 15,-17 0-15,-17 0 16,-1 0-16,0 0 0,36 17 16,-36-17-16,36 0 15,-36 0-15,0-17 16,53 17-16,-52-18 15,-1 18-15,35-18 16,-34 1-16,-1 17 0,36-35 16,-36 35-16,18-18 15,-18 0-15,0 1 16,18-19 0,-18 36-16,1-17 0,-1-19 15,0 19-15,1-1 0,17 0 16,-18 1-16,0-1 0,36-17 15,-36 17-15,0-17 16,36 0 0,-36 17-16,0 0 15,-17 1-15,17-1 0,0 1 0,36-19 16,-36 19-16,1-1 16,34-35-1,-35 35-15,1 1 0,-1-1 16,0-17-16,18 17 0,-18-17 15,1 0-15,34-18 16,-17 17-16,-18 1 0,-17 0 16,53-36-1,-54 36-15,19 0 0,-1-53 16,-17 35-16,-1 17 16,1-16-16,-1-1 0,1 0 15,0 0-15,-18 0 0,17 0 16,1-18-16,-18 18 0,18-88 15,-18 71 1,0-1-16,0 1 0,0-1 16,0 1-16,-18-72 15,18 54-15,-18-70 16,18 69-16,-17 19 0,-1-107 16,0 19-1,18 69-15,-17 19 16,-1-18-16,1-53 15,-1 70-15,-17-70 16,17 70-16,0-17 0,1 18 16,-1-1-16,18 0 0,-18 1 15,-17-89 1,0 89-16,0-89 16,17 71-16,0 17 15,1 1-15,17-1 0,-36-88 16,19 71-16,-1-71 15,0 89-15,1-18 16,-1-71-16,18 88 16,-17-17-16,17 18 15,-18-1-15,18-17 0,-18 35 0,1-71 16,-1 71-16,18 1 16,-18 16-16,18 1 15,-17 17-15,17-35 16,-18 36-16,18-1 15,0 1-15</inkml:trace>
  <inkml:trace contextRef="#ctx0" brushRef="#br3" timeOffset="173871.231">27781 9119 0,'0'-17'16,"-17"17"0,-1 0-1,0 0-15,1 0 16,-1 0 0,0 0-16,1 0 15,-18-18 1,-1 18-1,1 0-15,17 0 16,-17 0-16,0 0 0,-71 18 16,71-18-16,-89 0 15,71 17-15,-17-17 0,-54 0 16,71 0 0,-17 0-16,17 0 0,-18 0 15,-70 18-15,71-18 16,-1 0-16,-88 0 15,89 18-15,-1-18 0,1 0 16,-19 0-16,19 0 0,-54 17 16,54-17-1,-54 0-15,54 0 16,-1 0-16,-70 0 16,71 0-16,-1 18 0,-70-18 15,70 0 1,1 0-16,-71 0 15,70 0-15,-52 0 16,52 0-16,-52 0 16,70 0-16,-88 18 15,70-18-15,-52 17 16,52 1-16,-52-1 16,52-17-16,0 18 15,19-18-15,-19 18 0,-70-1 16,70-17-16,-70 36 15,71-19-15,-19 1 16,-69 17 0,87-17-16,-17-18 0,-71 35 15,71-17-15,17-18 16,-17 17-16,0 1 0,0-18 16,-106 35-16,106-17 15,-106 35 1,105-36-16,-87 1 15,88 0-15,0-18 16,17 17-16,-17 1 0,-71-18 16,71 18-16,-71-1 15,89-17-15,-19 0 0,-52 18 16,-17-18 0,87 0-16,-17 0 15,-53 0-15,53 0 16,17 0-16,-17 0 15,17 0-15,-17 18 0,18-18 16,-19 17-16,19-17 0,-18 18 16,17-18-16,-17 18 0,-53-1 15,70-17-15,-70 0 16,70 18 0,-17-18-16,18 0 0,-1 0 0,1 0 15,-89 0 1,88 0-16,-87 17 15,87-17-15,-70 18 16,53-18-16,-53 18 16,52-18-16,19 0 0,-89 17 15,71-17 1,0 0-16,0 0 0,-1 0 16,19 0-16,-89 0 15,88-17-15,-70 17 16,71 0-16,-1 0 0,1 17 15,-1-17-15,18 0 0,-70 0 16,52 18-16,-52-18 16,70 0-1,0 0-15,-53 0 16,53 0-16,18 18 0,-36-1 16,36 1-1,0 0-15,-1-1 0,1 1 16,18-1-16,-36 36 15,35-35-15,-17 53 16,35-54-16,-18 36 16,0-18-16,18 1 15,0-1-15,0 18 0,0-18 16,0 53-16,0-35 16,0-17-16,0 16 0,0-16 15,0 17-15,0 52 16,0-52-16,0 71 15,18-71-15,-18 17 0,18 1 16,-1-1-16,-17-17 16,36 71-16,-36-71 15,35 70-15,-35-70 16,35 53 0,-17-53-16,-1 0 0,1 0 15,-18 0-15,18-18 0,-1 18 16,19 35-16,-19-35 15,19 35-15,-19-35 16,1 0-16,-18 0 16,17 0-16,1-18 0,0 71 15,-1-71-15,19 53 16,-36-35-16,17-17 16,19 52-16,-19-35 15,1 0-15,0-18 0,-18 18 16,17-18-16,18 71 15,-17-71-15,35 53 16,-35-35-16,-1-17 16,1 17-16,0-18 0,17 18 15,0 35-15,-17-53 16,17 53-16,-17-52 16,17 17-1,-17-18-15,-1 0 0,1-17 16,-1-1-16,19 1 0,-1 17 15,0-35-15,1 18 16,17 17-16,-36-17 16,18 0-16,1-1 15,-19 1-15,19-1 0,34 19 16,-35-36-16,36 17 16,-36 1-16,1-18 15,16 0-15,37 18 16,-54-18-16,53 17 15,-53-17-15,18 0 16,-17 18-16,-1-18 0,18 0 16,0 0-16,35 18 15,-35-18-15,-18 0 16,18 0-16,35 0 16,-35-18-16,0 18 0,35 0 15,-35 0-15,-18 0 16,54 0-16,-54 18 15,18-18-15,-18 0 0,53 0 16,-52 0-16,17-18 16,-18 18-16,53 0 15,-35-18-15,0 18 16,35 0-16,-35 0 16,0 0-16,53 0 15,-53 0-15,0 0 0,-1 0 16,19 0-16,52 0 15,-70 0-15,88 0 16,-88 0-16,18 0 16,0 0-16,-19 0 0,19 0 15,-18 0-15,70 0 16,-17 18 0,-53-18-16,0 0 0,53 0 15,-53 0-15,0 18 16,-18-18-16,18 0 0,53-18 15,-18 18 1,-35 0-16,0 0 0,-18 0 16,71 0-1,-71-18-15,18 18 0,0 0 16,53 0-16,0-17 16,-53 17-16,-1 0 15,1 0-15,36-18 16,-54 18-16,53 18 15,-53-18-15,1 0 16,-1 0-16,0 17 0,0-17 16,54 0-16,-54 0 15,0 0-15,36-17 16,-36 17-16,0 0 16,1-18-16,-1 18 0,-17 0 15,17 0-15,18 0 16,-18 0-16,18 0 15,-35 0-15,17 0 0,-18-18 16,54 18 0,-53 0-16,17-17 0,-17 17 15,17 0-15,18 0 16,-18-18-16,0 18 0,1 0 16,-1 0-16,35 0 15,-34 0-15,52-18 16,-35 18-16,-18 0 15,18-17-15,-18 17 0,18 0 16,35-18-16,-35 18 16,36-17-16,-37 17 15,37-18 1,-36 0-16,-18 1 0,18 17 16,0-18-16,52 0 15,-52 1-15,53-19 16,-53 36-16,71-35 15,-71 17-15,17 1 16,-17 17-16,18-18 0,52-17 16,-70 17-16,88 1 15,-70-1-15,-18 18 16,88-35-16,17 35 16,-87-18-1,0 18-15,-1 0 0,89-18 16,-89 1-16,71 17 15,-70 0-15,0 0 16,-1 0-16,18 0 0,-17 0 16,70-18-16,-70 18 15,52-17 1,-52-1-16,-18 0 0,-1 18 16,1-17-16,71-1 15,-71 0-15,0 1 0,0-1 16,70 0-16,-52 1 15,-18-1-15,-1 1 0,72-19 16,-36-17 0,-35 36-16,-18-19 15,53-17-15,-35 18 16,-17 18-16,-1-19 0,18 1 16,-18 0-16,0-1 0,18-34 15,-17 35-15,17-36 16,-18 36-1,-18 0-15,1-1 0,17 1 16,-17 0-16,17-36 16,-17 36-16,0 0 15,-1-18-15,1 17 0,-18 1 0,35-35 16,-35 34 0,0 1-16,18 0 0,-18-36 15,17 36-15,-17 0 16,0-18-16,18-71 15,-18 89-15,18-53 16,-1 35 0,-17 0-16,18-35 15,0 35-15,-18 0 0,0 0 16,0 0-16,17-53 16,-17 53-16,18-70 15,-18 70-15,0 0 16,18 0-16,-18-17 0,0 17 15,0 0-15,0-71 16,0 54-16,0 17 16,0-18-16,0 1 0,0 17 15,0-18-15,-18 1 0,0-72 16,18 72-16,-17-1 0,-1-52 16,0 70-1,-17-70-15,17 52 16,1 18-16,-19 0 15,19 0-15,-18 0 0,-18-35 16,35 53-16,0-18 16,-35-18-16,18 36 15,18 0-15,-19 0 16,19 17-16,17 36 16,0-1-16,0 1 15</inkml:trace>
  <inkml:trace contextRef="#ctx0" brushRef="#br3" timeOffset="177475.923">27305 14199 0,'0'-17'16,"-18"17"0,1-18-1,-1 18 1,-17 0-16,0 0 15,-1 0-15,1 0 0,0 18 16,-71-1-16,53-17 16,0 18-16,-18-18 15,19 18-15,-19-18 0,0 0 16,-87 17-16,70 1 16,-1 0-16,1-18 0,-88 35 15,-18 18 1,88-36-16,0 1 15,18 0-15,-106 17 16,106-17-16,-1-1 0,1-17 16,-71 18-16,71-1 15,0-17-15,18 0 0,-19 18 16,1-18-16,-88 0 16,88 18-16,-71-1 15,71 1-15,-71-18 16,88 0-16,1 18 15,-1-18-15,-17 0 0,17 0 16,-87 0 0,87 0-16,-17 0 0,17 17 0,1-17 15,-18 0-15,17 0 16,-17 0-16,-71 18 16,71-18-16,17 0 0,-17 0 15,18 18-15,-19-18 16,1 0-16,18 0 0,-18 17 15,-1-17-15,-17 0 0,18 18 16,-106-18-16,88 17 16,18-17-16,-18 0 0,18 0 15,-18 0-15,-88 0 16,89 0-16,-90 18 16,90-18-16,-1 0 0,0 0 15,0 0-15,0 0 16,-123 0-16,106 0 15,-107 0-15,107 0 16,17 0-16,-18 0 0,19 0 16,-125 0-1,107 0-15,17 0 0,-17 0 16,-124 18-16,141-18 16,-141 17-16,141 1 15,-17-18-15,17 18 16,-106-1-16,0-17 15,124 18-15,-106-18 16,88 0-16,18 18 16,-106-1-16,106 1 15,0 0-15,-1-1 0,-69 1 16,70-1-16,17-17 16,18 18-16,-17 0 15,-36-1-15,53 1 16,0 0-16,-18 17 15,-17 18 1,53-36-16,-18 54 0,18-36 16,17-17-16,-35 70 15,53-53-15,-18 1 16,1 52-16,17-35 16,0 0-16,0-18 0,0 36 15,17-19-15,-17 19 0,18 52 16,-18-52-1,0-18-15,18 70 16,-18-70-16,0 71 16,17-71-16,-17 0 0,18 0 15,0-1-15,-1 54 16,1-53-16,0 0 0,-1 0 16,1 0-16,35 53 15,-36-53-15,19 35 16,-19-53-16,1 0 15,0 18-15,-1-17 0,-17-1 16,18 0-16,17 53 16,-17-52-16,17 52 15,-17-35-15,-1-18 16,1 18-16,35 0 16,-35-18-16,17 18 15,-18-18-15,-17-17 0,36 35 16,-19-18-1,1-17-15,17 35 16,-17-18-16,0-17 0,-1 17 16,1-17-16,52 35 15,-52-18-15,17-18 0,1 1 16,-1 17-16,35 1 16,-34-1-16,52 0 15,-35-17-15,-18-1 16,71 1-16,-53 0 15,35-1-15,-35 1 16,53 0 0,-71-18-16,18 17 0,-18 1 15,18-18-15,-18 18 0,54-1 16,-54-17-16,0 18 16,18 0-16,-18-18 0,1 0 15,-1 17-15,0-17 16,0 0-16,1 0 0,-1 18 15,18-18-15,-18 0 0,1 0 16,52 17-16,-53-17 16,53 0-1,-53 18-15,1-18 0,52 0 16,-35 0-16,-18 18 0,18-18 16,35 0-1,-35 0-15,18 0 0,-18 0 16,0 0-16,-1 0 0,1 0 15,53 0-15,-53 0 16,53-18 0,-53 18-16,35 0 15,-35 18-15,35-18 16,-35 17-16,0-17 16,0 0-16,0 0 0,0 0 0,0 0 15,53 0-15,-54 0 16,-16 0-16,17-17 15,0 17-15,52 0 16,-52 0-16,0 0 0,0 0 16,0 0-16,0 0 15,0 0-15,0 0 0,-18 0 0,18 17 16,35-17 0,-35 18-16,-18-18 0,18 0 15,-17 0-15,16 0 0,-16 0 16,17 0-16,53 0 15,-71 0-15,71 0 16,-71 0-16,71 0 16,-53 0-16,-18 0 15,18 0-15,17 0 16,-17 0-16,0-18 0,71 18 16,-71 0-16,52-17 15,-52 17-15,53 0 16,-53 0-16,53 0 15,-53 0-15,0 0 16,-18 0-16,89 0 16,-72-18-16,1 18 0,0 0 15,0 0-15,53 0 16,-53 0-16,35-18 16,-35 18-16,0 0 15,0 0-15,0 0 0,-18 0 16,18 0-16,70 0 15,-70 0-15,0-17 16,0 17-16,18 0 0,-18 0 16,70-18-16,-52 18 15,-18 0-15,88 0 16,-88 0-16,88 0 16,-71 0-16,54-17 15,-54 17-15,1 0 16,-1 0-16,1 0 0,70 0 15,-70 0-15,52 0 16,-52 0-16,-1 0 16,71 0-1,-17-18-15,-54 18 16,1 0-16,-18 0 0,88 0 16,-70 0-16,70 0 15,-71 0-15,-17-18 16,88 18-16,-70-17 15,70-1-15,-71 18 16,54 0 0,-53-18-16,70 18 15,-71-17-15,89-1 16,-89 0-16,19 18 0,-19-17 16,89-19-1,-71 19-15,-17-1 0,-1 18 16,89-35-16,-18-18 15,-70 35-15,-1 1 16,-17-1-16,53-17 16,-53 17-16,0 1 0,0-1 15,0 0-15,17-17 16,-34 17-16,-1 1 16,0-19-16,-17 19 0,35-54 15,-36 54-15,1-54 16,-18 18-1,18 18-15,-18 0 16,17-71-16,1-18 16,-1 54-16,1-54 15,-18 71-15,18-70 16,-18 70-16,0-18 16,0 18-16,17-17 0,-17-1 15,0 1-15,0-71 16,0 88-16,0-18 0,0 18 15,0 0-15,-17-70 16,-1 70-16,18 0 0,-18 0 16,1 0-16,-1-53 15,1 53-15,17 1 16,-18-1-16,0 0 0,1-53 16,17 71-16,-18-71 15,18 53-15,0 0 16,0 18-16,0-18 0,0 0 15,0-35 1,0 35-16,0-35 16,0 35-16,-18-36 15,1 54-15,17-18 0,-18-17 16,18 34-16,-18 1 16,18 0-1,0 17-15,-17 1 0,17-1 16,-18-17-16,-17 17 15,17 0-15,1 1 16,17-1-16,-36-17 16,19 17-16,-1 1 15,0-1-15,1 0 0,-1-17 16,0 17-16,1 1 16,-18-1-16,17 0 0,-35 1 15,18 17-15,17 0 16,-17 0-16,0 0 15,-1 0-15,-34-18 16,17 18-16,18 0 16,-18 0-16,-18-17 0,18 17 15,18-18-15,0 18 0,-1 0 16,1 18-16,0-18 0</inkml:trace>
  <inkml:trace contextRef="#ctx0" brushRef="#br3" timeOffset="186960.765">24800 688 0,'-17'-18'0,"-1"1"15,0-19 1,1 19-16,-19-1 0,19 0 15,-54-17 1,36 18-16,-18 17 0,-35 0 16,35 0-16,0 0 15,-18 17-15,19 1 0,-1-1 16,-36 36-16,54-17 16,0 34-16,35-17 15,0 35 1,18-17-16,-1-18 0,18 0 15,18 17-15,0-17 0,124 53 16,-89-53-16,18-18 16,105 0-16,-105-17 15,0-18-15,0 0 16,0 0-16,0-35 0,35-36 16,-71 36-16,1-88 15,-71 52-15,0 0 16,0 1-16,-71-89 15,18 71-15,-17 0 16,-18 17-16,-1 1 0,-16 34 16,16 19-16,-17-1 0,18 18 15,18 0-15,-36 53 16</inkml:trace>
  <inkml:trace contextRef="#ctx0" brushRef="#br3" timeOffset="187857.903">24465 9366 0,'-17'-53'0,"34"106"0,-52-123 16,17 52-16,-17-35 16,0 36-16,-54-19 15,37 36-15,-90 0 16,72 36-16,-106 34 16,105-17-16,0 18 15,1-19-15,-1 90 16,54-72-16,-1 1 0,18 17 15,18-18-15,70 72 16,-35-72-16,123 54 16,-70-72-16,17-16 15,1-1-15,17-17 0,0-1 16,141-17-16,-141-17 16,89-72-16,-124 37 15,35-72 1,-106 54-16,-17-89 15,-36 71-15,0-18 0,-35 18 16,-17-18-16,-124-53 16,88 88-16,-17 36 0,-1 18 15,-70 17-15,124 0 16,-1 35-16,0-18 16,36 19-16</inkml:trace>
  <inkml:trace contextRef="#ctx0" brushRef="#br3" timeOffset="188706.599">25224 14482 0,'0'0'15,"0"-36"-15,-18 19 0,-17-19 16,17 19-16,-17-1 0,0 0 15,-18 1-15,0-1 0,-106-17 16,53 35 0,-106 0-16,89 18 15,-1 17-15,1 0 0,0 0 16,-19 18-16,19 18 16,-1-18-16,36 17 0,0 1 0,-18 52 15,89-70 1,-1 0-16,36 0 0,-1 0 15,107 70-15,-54-70 16,36 0-16,18 18 0,-1-18 16,177 17-1,-124-52-15,-17 0 0,17-18 16,1-18-16,158-35 16,-194 0-16,-17 18 0,-19-18 15,-34 0-15,35-70 16,-89 52-16,-17-88 15,-35 89-15,-18-19 16,0 1-16,-35 0 0,-18 0 16,-141-53-16,124 106 15,-124-1-15</inkml:trace>
  <inkml:trace contextRef="#ctx0" brushRef="#br3" timeOffset="194013.164">11518 3792 0,'-17'-17'16,"17"-1"-16,0 0 15,0-17-15,0 18 16,-18-19-16,18 19 16,-35-19-1,17 36-15,0-17 0,1 17 16,-54-18-16,36 18 15,-18 0-15,0 0 0,-53 18 16,53-1-16,0 1 16,-17 0-16,17 17 0,-53 18 15,53-18-15,0 0 16,18 1-16,-18-1 16,18 18-16,-18-18 0,-18 53 15,36-35-15,-36 53 16,36-53-1,-18 18-15,18-1 0,0-17 0,-1 18 16,-34 70 0,52-71-16,-35 89 15,18-88-15,17-1 0,-17 89 16,0 0 0,17-89-16,1 18 0,-1 1 15,-17 87 1,17-88-16,0-17 0,1 17 15,17 0-15,-18 71 16,0-89-16,18 19 0,0-1 16,0 88-1,0-17-15,0-71 16,0-17-16,18 17 0,0 53 16,-1-70-16,1 52 15,-18-52-15,18-1 16,-1 1-16,-17-18 0,18 17 15,0 1-15,-1 52 16,1-17 0,0-53-16,-18 0 15,17 0-15,-17-18 0,18 18 0,-1 17 16,1-17-16,0-17 16,17 52-1,-17-53-15,-1 18 0,1-18 16,0 18-16,34 18 15,-34-36-15,0 18 0,-1-18 16,1-17-16,17 52 16,-17-34-16,0-19 0,-1 19 15,18-19-15,1 36 16,-1-17-16,-17-19 16,17 18-16,-17-17 0,35 35 15,-36-35-15,18-1 16,-17 19-16,17-19 0,-17 1 15,53 35 1,-36-36-16,35 19 16,-34-19-16,52 1 15,-53 0-15,18-18 0,-18 17 16,1-17-16,17 0 0,-1 0 16,-16 0-16,17 0 0,0 0 15,-1 0 1,1 0-16,0-17 0,0 17 0,0-18 15,-18 0-15,71 1 16,-53 17-16,0-18 0,0 0 16,53-17-1,17-18-15,-70 18 16,18 0-16,-18-1 0,0 1 16,0-18-16,70-35 15,-70 35-15,70-35 16,-70 35-16,18 0 15,-18 0-15,53-88 16,-71 88-16,18-17 0,35-72 16,-53 72-16,1-1 15,34-70-15,-52 71 16,52-71-16,-52 52 16,17 1-16,0 0 15,-17 0-15,0 0 0,-1-18 16,36-88-16,-53 105 15,18-16-15,0-1 0,-1 0 16,1 0-16,-18-106 16,18 107-16,-36-1 15,18 0-15,0 0 0,-18-141 16,1 124-16,-19-1 16,-17-123-16,18 141 15,-18-17-15,-35-89 16,17 107-16,19-19 0,-90-70 15,72 88 1,-18 18-16,-89-71 16,89 89-16,-18-1 0,0 1 15,-105-36-15,105 70 16,-70-16-16,105 34 16,0 0-16,1 18 15,-1 0-15,-35 18 16,54 0-16</inkml:trace>
  <inkml:trace contextRef="#ctx0" brushRef="#br3" timeOffset="195643.876">11748 10019 0,'-18'-18'16,"18"1"0,0-1-1,-18-17-15,18 17 16,-17 0-1,-1 18-15,0-17 16,-35 17-16,36-18 16,-19 18-16,1-17 15,0-1-15,0 18 0,-1-18 0,-52 1 16,53 17 0,-18 0-16,-35 17 15,53 19-15,-18-19 0,17 18 16,-52 36-16,0 0 15,53-19-15,-1-16 16,-17-1-16,-17 53 16,52-53-16,-17 18 15,0 0-15,-1 71 16,19-71-16,-1 17 16,1 1-16,-1-1 0,0 1 15,1-1-15,-1 89 16,0 0-16,1-88 15,-1 105-15,18-88 16,0 0-16,0 1 0,0-1 16,0 0-16,18 106 15,-18-88-15,17 105 16,1-105-16,0 88 16,-1-88-16,1-18 15,0 18-15,17 71 16,0-72-16,-17-16 0,17-1 15,-17 0-15,35 88 16,-18-87-16,0-1 16,-17 0-16,17 0 0,18 71 15,-18-71-15,0-17 16,36 87-16,-36-87 16,54 70-16,-54-70 15,53 34 1,-35-34-16,53 17 15,-71-35-15,18-18 0,0 18 16,17-17-16,-17-1 0,53 35 16,-35-34-16,-18-19 15,52 19 1,-34-36-16,-18 17 0,17-17 16,54-17-16,17-36 15,-70 35-15,-1-17 16,54-53-16,-19-1 15,-34 36-15,-18 1 16,35-72 0,0-35-16,-52 71 15,-1 0-15,18-88 16,-18 87-16,-35-16 16,18 16-16,-1-122 15,-17 105-15,-17-141 16,17 141-16,-18-141 15,0 124-15,1-124 16,-1 123-16,1-158 16,-1 141-16,0-141 15,18 158-15,-35-158 16,35 158-16,-53-140 16,35 123-16,-17 17 15,-18 1-15,-35-124 16,17 141-16,19 0 0,-19 18 15,0 17-15,-52-52 16,35 70-16,17 0 0,1 18 16,-71-18-1,70 53-15,0-18 0,19 18 16,-72 0-16,71 18 16,-35 17-16,53-17 15,-36 35 1,36-18-16,17 0 15</inkml:trace>
  <inkml:trace contextRef="#ctx0" brushRef="#br3" timeOffset="196627.489">11994 15734 0,'0'0'16,"-35"-35"-16,0 35 0,-18-36 16,18 36-1,-1-17-15,1 17 0,0 0 16,0 0-16,-54 17 15,54 1-15,-53 53 16,53-19-16,-18 1 16,0 18-16,18-1 0,-18 1 15,0 0-15,0-1 0,-18 71 16,36-70-16,-36 70 16,54-71-16,-19 107 15,19-89-15,17 18 16,17 0-16,19 70 15,-1-88-15,-17 1 16,17-19-16,18 18 0,35 89 16,-35-89-16,0 0 15,53 71-15,-53-89 16,70 71-16,-70-70 16,88 70-1,-70-88-15,70 18 16,-53-36-16,0-17 0,0-1 15,1-17-15,-1 0 0,106-17 16,-88-1-16,88-35 16,-106 0-1,-18 18-15,19-18 0,-19-18 16,1 1-16,35-107 16,-71 89-16,-18-18 0,1 0 15,-53-140 1,-53-37-16,-1 125 0,19-36 15,-36 0-15,-88-212 16,88 247-16,18 18 16,17 17-16,1 36 0,-71-70 15,53 105-15,17 0 16,-105 0-16,105 35 16,-52 18-1,70 0-15,17 18 16</inkml:trace>
  <inkml:trace contextRef="#ctx0" brushRef="#br3" timeOffset="206731.278">27869 1252 0,'18'0'0,"0"-17"15,-18-1-15,17 18 16,-17-18 0,-17 1 15,-1-1-15,18 1-1,-18 17 1,18-18-16,0 0 31,-17 18-31,-1 0 31,1 0-15,-1-17 0,0 17-1,18-18-15,-17 18 16,-1 0-16,0 0 15,1 0-15,-19 0 16,19 0 0,-1 0-16,1 0 0,-1-18 15,0 18-15,-17 0 16,17 18-16,-17-18 16,0 0-1,-1 0-15,1 18 0,18-18 16,-19 0-16,19 0 0,-36 17 15,35-17-15,-17 0 16,17 18-16,1-18 16,-1 0-16,0 18 15,-17-1 1,17 1-16,-17-1 16,0 1-1,35 0-15,-18-1 0,1-17 16,-1 18-16,-17 0 15,17-1-15,-17 19 16,17-19-16,0 1 16,1-1-16,-1 36 15,0-35-15,1 0 0,17-1 16,-18 19-16,1-19 16,17 19-16,-18-19 0,0 18 15,1-17-15,-1 53 16,0-54-16,-17 36 15,17-18-15,-17-17 16,18 17-16,17 1 0,-18-1 16,0-17-16,1 34 15,17-16-15,-18-19 0,18 36 16,0-17 0,0-1-16,0 0 15,0-17-15,0 17 0,0 36 16,0-54-16,0 36 15,18-18-15,-18 36 16,0-53-16,17 52 16,1-52-16,0 35 15,-18-18-15,17-17 16,1 17-16,-1-17 0,54 17 16,-36-17-16,36 17 15,-18-18 1,0 1-16,-18 0 0,71-1 15,-36 1-15,36-18 16,-53 0-16,0 0 16,0 0-16,0 0 0,-18 0 15,53 0-15,-35 0 16,35-18 0,-52 1-16,52-19 15,-53 19-15,0-1 16,1 1-16,17-19 0,17-17 15,-35 36-15,36-54 16,-53 36-16,17 0 16,0-54-16,1 36 15,-36 1-15,17-1 0,1 0 16,-18-18-16,0-52 16,0 52-16,-18-70 15,1 70-15,-1 1 16,-17 17-16,17 0 0,-17 0 15,-18-17-15,17 34 16,-16-17-16,16 36 16,19-1-16,-1 0 0,-17 1 15,-1-1 1,36 1-16,-35-1 16,18 18-16</inkml:trace>
  <inkml:trace contextRef="#ctx0" brushRef="#br3" timeOffset="208761.054">28557 1376 0,'-17'0'16,"17"-18"-1,17 1 16,54-1-15,88-53 0,-53 36-16,140-53 15,-104 35-15,105-18 16,-142 36-16,54 0 16,-106 35-16,-35-18 15,-36 36-15,-35 0 16</inkml:trace>
  <inkml:trace contextRef="#ctx0" brushRef="#br3" timeOffset="209101.489">28945 953 0,'0'0'16,"-17"0"-16,-1 0 15,1 0-15,-19 0 0,1 17 0,-36 18 16,-17 1 0,53-19-16,-18 19 0,18-1 15,-36 18 1,54-36-16,-1 19 0,0-19 15,18 1-15,0 17 16,36-17-16,-1 0 0,0-1 16,36 1-16,52-1 15,-52 1-15,-18 0 16,17-1-16,-17 1 0,-18 17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7T17:56:45.55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8061 4075 0,'18'0'63,"35"-18"-48,-18-17 1,18 17-16,105-35 15,-69 0-15,-1 18 0,18 0 16,0-18-16,105-35 16,-87 35-16,-18 17 0,-18-17 15,18 18-15,35-35 16,-88 52-16,-1-17 16,-34 17-16,0 18 15,-1 0-15,-34 0 16,-1 0-1,0 18-15</inkml:trace>
  <inkml:trace contextRef="#ctx0" brushRef="#br0" timeOffset="1059.583">10178 3087 0,'0'-18'16,"-18"1"-1,0-1-15,1 0 16,-1 18 0,0 0-16,1 18 0,-1 0 15,-35 34-15,36 1 16,-1-17-16,18-1 0,-18 0 15,18 0-15,36 1 16,-19-19-16,19-17 16,-1 0-16,0-17 0,36-19 15,-54 1-15,1 0 16,0 0-16,17-36 16,-35 18-16,0 18 15,0 17-15,-18 1 0,18-1 16,-17 18-16,17 18 15,0-1-15,0 19 16,35 52-16,-18-71 16,19 19-16,17 17 15,-36-53-15,19 17 16,-19 1-16,1-18 0,-18 17 16</inkml:trace>
  <inkml:trace contextRef="#ctx0" brushRef="#br0" timeOffset="2666.619">8079 4251 0,'17'-18'16,"36"18"0,-18-17-16,18-1 15,53 0-15,-35 1 16,17-18-16,-17 17 15,17-17-15,0-1 0,0 19 16,71-36-16,-106 35 16,0 0-16,0 18 0,0-17 15,-1-1 1</inkml:trace>
  <inkml:trace contextRef="#ctx0" brushRef="#br0" timeOffset="3227.646">10072 3722 0,'0'0'15,"-18"-18"-15,1 18 16,-19 0-16,19 0 15,-1 18-15,-35 17 16,35-17-16,1-1 0,-1 36 16,18-17-1,0-19-15,0 1 16,18-1-16,-1-17 0,19 18 16,-19-18-16,19-18 15,-19 1-15,-17-36 16,18 35-16,-18 1 15,0-19-15,0 19 0,-18-1 16,18 0-16,0 1 16,0 34-1,18 1-15,0 17 16,-1-17-16,1 0 16,-1-1-16,19 19 15,-19-36-15,1 17 16,0-17-16,-1 0 0</inkml:trace>
  <inkml:trace contextRef="#ctx0" brushRef="#br0" timeOffset="3984.469">10319 3687 0,'-18'-18'16,"0"18"-16,1 18 15,-1-1-15,18 18 16,0 1-16,0-19 16,18 36-16,17-17 15,-17-19-15,-1-17 16,1 0-16,17 0 16,-35-17-16,18 17 15,-18-18-15,0-17 0,0-1 16,0 19-16,0-19 15,-18 19-15,18-1 16,0 1-16,-17 17 16,17-18-16,0 36 15,17-1-15,1 18 16,-18-17-16,18 0 16,-1 17-16,1-17 15,0-1-15,-1 1 16,1 0-16,-1-18 15,1 0 1,-18-18 0,-18-17-1,18 17-15,0 0 0,0-17 16,0 0-16,18 17 16,-18 1-16,18-19 15,-1 36-15,1-17 16,0 17-16,17 0 15,0 0 1,-17 17-16,-1-17 16,1 0-16,-36 0 31,1 0-15,-1 0-1,18 18-15,-17 0 16,17-1-16,0 18 15,0 1-15,17-19 16,1 1-16,-1-18 16,1 0-16,17-18 15,1 1-15,-19-1 0,-17 0 16,18-34 0,-18 34-16,0-17 0,0 17 15,-18 0-15,1 18 0,-1-17 16,0 17-16,1 17 15</inkml:trace>
  <inkml:trace contextRef="#ctx0" brushRef="#br0" timeOffset="4228.718">10936 3739 0,'-18'0'16,"36"0"-16,-36-17 0,1-1 15,34 18-15,1-35 16,0 17-16,17 1 16,-17-1-16,-1 0 0,1 18 15,0 0-15,-1 0 16,1 18-16,-18 0 16,0-1-16,18 19 15,-18-19-15,0 1 16,0-1-16,0 19 0</inkml:trace>
  <inkml:trace contextRef="#ctx0" brushRef="#br0" timeOffset="4462.84">10107 4180 0,'0'0'0,"0"18"16,18 0-1</inkml:trace>
  <inkml:trace contextRef="#ctx0" brushRef="#br0" timeOffset="4602.712">10142 4445 0,'18'0'16,"-18"18"-1,0-1 1,18 1-16</inkml:trace>
  <inkml:trace contextRef="#ctx0" brushRef="#br0" timeOffset="4725.059">10195 4745 0,'0'0'16,"0"18"-16,18-18 0,-36 0 31</inkml:trace>
  <inkml:trace contextRef="#ctx0" brushRef="#br0" timeOffset="5253.465">8167 4498 0,'0'0'15,"0"-18"-15,17 36 16,36 17 0,0 0-16,0 1 0,18 17 15,17 0-15,0 0 0,124 70 16,-106-70-16,17 0 16,-17 0-16,106 35 15,-124-53-15,0 0 16,-35-17-16,-18 0 0,0-1 15,-17-17-15,-36 18 16,1-18-16</inkml:trace>
  <inkml:trace contextRef="#ctx0" brushRef="#br0" timeOffset="5864.891">9966 5080 0,'0'0'0,"18"0"31,17 0-15,0 0-16,0 18 16,1-18-16,-1 17 0,-17 1 15,35 0-15,-36-1 16,-17 36-1,-17-35-15,-19 52 16,19-52-16,-19 17 0,19-17 16,17 0-16,-18 17 15,18-18-15,35 1 16,-17 0-16,17-18 16,1 0-16,-19 0 15,1 0-15,17 0 16,-35-18-16,-18 0 15,1 18-15</inkml:trace>
  <inkml:trace contextRef="#ctx0" brushRef="#br0" timeOffset="6008.774">10037 5327 0,'70'-18'15,"-140"36"-15,175-53 0,-69 35 0,-1-18 16,0 18-16,-17 0 15,-1-18-15,1 18 16</inkml:trace>
  <inkml:trace contextRef="#ctx0" brushRef="#br0" timeOffset="6310.575">10336 5274 0,'18'0'0,"0"18"16,-1-18-1,1 17 1,0-17-16,-1 0 15,1 0-15,0 0 0,-1 0 16,1-17 0,-18-1-16,17 18 15,-17-18-15,0 1 16,18 17 15,0 35-15,-18-17-16,17-18 15,1 17-15,0 1 16,-1-18-16,1 0 16,-18-18 15,18 1-15</inkml:trace>
  <inkml:trace contextRef="#ctx0" brushRef="#br0" timeOffset="6664.557">10689 4851 0,'0'17'16,"0"1"-1,18 17-15,-18 36 16,17-18-16,1 35 15,-18-35-15,18-18 16,-1 36 0,1-36-16,-18-17 15,18-18-15</inkml:trace>
  <inkml:trace contextRef="#ctx0" brushRef="#br0" timeOffset="6997.904">10901 5168 0,'0'0'0,"0"18"0,0 17 16,0 36 0,17-54-16,-17 19 0,0-19 15,18-17-15,17 18 16,-17-18-16,0-18 15,17-35 1,-17 0-16,-18 36 16,0-19-16,0 19 0,17-1 15,1 53 1,-18-17 0,18 17-16,-1 36 15,-17-36-15,35 18 16,-35-35-16,18-1 15,-18 1-15</inkml:trace>
  <inkml:trace contextRef="#ctx0" brushRef="#br0" timeOffset="8227.86">10354 5151 0,'0'-18'16,"0"36"30,0 17-30,0 0-16,18 0 16,-18-17-16,17 0 15,1-1-15,17-17 16,-17-17 0,0-1-16,-18 0 15,0 1-15,0-1 16,0 0-16,0 1 15,0-1-15,0 1 16,0 34 15,0 18-31,17 1 16,1-1 0,-18 0-16,17-17 0,1 0 15,0-18-15,-1 35 16</inkml:trace>
  <inkml:trace contextRef="#ctx0" brushRef="#br0" timeOffset="21643.22">24500 2469 0,'0'-17'31,"0"-1"0,-17 18 1,-1-17-32,1 17 15,-1-18 1,-17 18-16,17 0 0,-53-18 16,18 18-16,18 0 0,-18 18 15,-35 0 1,53-1-16,-18 18 0,18-17 15,-18 53-15,0-1 16,53-35-16,-18 1 16,1-1-16,17 18 0,17 18 15,1-19 1,-1 1-16,1 0 0,53 35 16,-18-52-16,-18-1 15,88 18-15,-70-35 16,71-1-1,-54-17-15,54-17 16,-71 17-16,35-36 16,-35 19-16,-18-19 15,-17 19-15,-1-19 0,1-16 0,-18 16 16,0-70 0,-18 36-16,-17 17 0,-36-71 15,1 72-15,17-1 16,0 17-16,-70-17 15,87 36-15,-17 17 0,18 0 16,0 17-16,0 19 16</inkml:trace>
  <inkml:trace contextRef="#ctx0" brushRef="#br0" timeOffset="22854.137">26564 2364 0,'0'-18'16,"-17"-17"-16,17 17 15,-36-17 1,19 17-16,-36-17 16,17 35-16,1 0 0,-18 0 15,0 0-15,-88 35 16,53-17-16,17-1 0,-17 1 15,0 0-15,-53 35 16,70-36-16,1 1 0,17 0 16,-18 17-16,-17 18 15,53-36-15,0 19 16,17-1-16,0-17 0,1 52 16,17-35-1,0-17-15,0 17 0,0 1 16,17-1-16,1 18 0,0 17 15,-1-34-15,1-1 16,35 35-16,-18-34 16,18-1-16,0-17 15,17 17-15,1-17 0,17-1 0,71 18 16,-71-17 0,71 17-16,-71-17 15,0 0-15,1-1 0,87 1 16,-88 0-16,18-18 15,-18 0-15,18 0 16,70-18-16,-87 0 0,-1 18 16,0-17-16,0-1 15,-17 18-15,-1-18 0,54-17 16,-71 17-16,0 1 16,-18-1-16,0 1 0,18-36 15,-35 35 1,-1-17-16,1 17 0,0-17 15,-18 0-15,0-18 0,17-36 16,-34 37-16,17-1 16,-36-53-16,19 53 15,-1 18-15,-17-18 16,-1 0-16,-87-35 16,52 52-16,1 19 0,-18-19 15,-1 19-15,19 17 0,-89 0 16,71 17-16</inkml:trace>
  <inkml:trace contextRef="#ctx0" brushRef="#br0" timeOffset="60196.246">24042 6368 0,'0'17'15,"17"89"1,-17-35-16,18 87 16,-18-69-16,0-19 0,18 36 15,-1-71-15,-17 18 16,0-88-1,0-36 1,-17 1-16,-1-54 16,18 54-16,0-1 15,0 1-15,0-1 0,35-52 16,-17 70-16,53-18 16,-36 54-16,35 17 15,-34 17 1,-1 1-16,0 35 15,-35-18-15,0 0 0,0 1 16,-17-19-16,-1 18 0,-17-17 16,-1 0-16,-17-1 15,36 1-15,-1-18 16,1 0-16,34 0 16,1 0-16</inkml:trace>
  <inkml:trace contextRef="#ctx0" brushRef="#br0" timeOffset="60497.577">24712 6227 0,'0'0'16,"-18"0"-16,1 0 0,-1 0 0,1 35 16,-1 0-1,18 0-15,-18 18 0,18 0 16,18 88-16,-18-70 16,18-18-16,-1 17 0,18 36 15,1-71 1,-19 1-16,19-19 0,-19 1 15,1-18-15,17 18 16</inkml:trace>
  <inkml:trace contextRef="#ctx0" brushRef="#br0" timeOffset="60975.841">25065 6650 0,'0'0'0,"0"18"0,0 34 16,0 19-1,0-36-15,35-17 0,0 35 16,1-53-1,17 17-15,0-34 16,-36-18-16,1-18 16,-18 17-16,17 19 15,-17-36 1,0 35-16,0 1 0,0 34 16,18 54-1,-18-18-15,18 0 16,-1 52-16,1-52 15,-18-17-15,18-1 0,-18 0 16,17 18 0,-17-35-16,-35-1 15,17-17-15,-17 0 16,0-17-16,17-1 16,1 0-16,-19 1 0,1-19 15,17 19-15,1-18 16</inkml:trace>
  <inkml:trace contextRef="#ctx0" brushRef="#br0" timeOffset="61631.584">25682 6209 0,'0'18'16,"-17"-1"0,17 1-1,-36-1-15,36 1 0,-17 17 16,-1 1 0,18-19-16,0 1 0,18 17 15,-1-17-15,-17-1 16,18 1-16,0 0 15,-1-1-15,1-17 0,0 18 16,-1-18-16</inkml:trace>
  <inkml:trace contextRef="#ctx0" brushRef="#br0" timeOffset="62016.611">25841 6227 0,'18'0'16,"17"0"-1,-17 17 1,-1-17-16,1 18 16,-1 17-1,-34 0 1,-1-17-1,1 17 1,17-17 0,35 0-16,0-1 15,-17 1-15,-1-1 16,-17 1 0,-17 0-16,-19-1 15,1-17 1,18 0-16,-1 0 0,0 0 15,1 0-15,34 0 16,1 0 0</inkml:trace>
  <inkml:trace contextRef="#ctx0" brushRef="#br0" timeOffset="62372.053">26070 6209 0,'0'0'16,"18"0"-16,0 18 15,-1-18 1,1 17-16,35 18 15,-18-35-15,-17 18 0,17 0 16,18-1-16,-35 1 16,-1 17-1,-17-17-15,-17 0 16,-19-1-16,19 1 16,-1-18-16,0 17 15,1 1-15,-1-18 16,18 18-16,-18-1 15</inkml:trace>
  <inkml:trace contextRef="#ctx0" brushRef="#br0" timeOffset="62971.647">26829 6121 0,'0'0'0,"0"-36"0,0 19 16,0-1-16,-18 18 15,0 18 1,18 35-1,0 0-15,0 52 16,0-34-16,0 52 16,18-52-16,-18 0 15,18-18-15,-1-1 0,1 1 0,0 18 16,-18-36-16,17-17 16,-17 17-16,0-17 15</inkml:trace>
  <inkml:trace contextRef="#ctx0" brushRef="#br0" timeOffset="64006.264">27340 6491 0,'-17'0'31,"17"18"-16,35 35 1,-17-36-16,52 36 16,-35-17-16,1-19 15,17 18-15,-18-17 16,53 17-16,-70-17 16,17 0-16,-17-18 0,-1 0 15,1 0-15,0 0 16,-36 0-1,0-18 1,1 0-16,-1 18 0</inkml:trace>
  <inkml:trace contextRef="#ctx0" brushRef="#br0" timeOffset="64257.673">27711 6438 0,'0'18'0,"-36"17"16,19 0-16,-36 36 15,18-36-15,-1 18 16,-17 18-16,36-18 15,-1-18-15,18 18 16</inkml:trace>
  <inkml:trace contextRef="#ctx0" brushRef="#br0" timeOffset="65470.174">28293 6773 0,'0'0'15,"0"36"-15,0-19 16,0 1-16,-35 17 16,17-17-16,0 17 0,-17-17 15,0 17-15,17-35 16</inkml:trace>
  <inkml:trace contextRef="#ctx0" brushRef="#br0" timeOffset="66382.087">28751 6156 0,'0'18'32,"18"17"-17,-18-17 1,18-1-16,-18 1 0,35 17 15,-17-17-15,-1-18 16</inkml:trace>
  <inkml:trace contextRef="#ctx0" brushRef="#br0" timeOffset="66531.074">28875 6156 0,'35'18'15,"-35"-1"-15,35 19 16,-17-19-16,0 1 16,-18-1-16,17 1 0,-17 0 15</inkml:trace>
  <inkml:trace contextRef="#ctx0" brushRef="#br0" timeOffset="66999.318">29316 6473 0,'17'53'0,"-34"-106"0,52 159 16,-35-70-16,18-19 15,-1 1-15,1 17 16,0-17-16,-1-18 15,1-18 1</inkml:trace>
  <inkml:trace contextRef="#ctx0" brushRef="#br0" timeOffset="67116.63">29422 6191 0</inkml:trace>
  <inkml:trace contextRef="#ctx0" brushRef="#br0" timeOffset="67401.876">29580 6491 0,'0'0'16,"18"-18"-16,-18 1 0,18-1 15,-18 1-15,0-19 16,17 36 0,1-17-16,0 34 15,35 1-15,-36 0 16,1-1-16,-1 18 0,19 1 15,-19-19-15,1 1 16,0 0 0,-18-1-16</inkml:trace>
  <inkml:trace contextRef="#ctx0" brushRef="#br0" timeOffset="68021.022">30745 6332 0,'0'-17'15,"-18"17"-15,0 0 16,1 17-16,-1 1 16,0 0-16,18 35 15,0-18-15,18 0 0,-18-17 16,53 35-16,-35-18 16,17-17-16,-17-18 15,-1 17-15,1-17 16,-36 0-16,1 0 15,-19-17-15,-17-1 16,36 18-16,-1-18 16</inkml:trace>
  <inkml:trace contextRef="#ctx0" brushRef="#br0" timeOffset="68606.602">30939 6562 0,'17'0'16,"19"-18"-1,-19 0-15,36-17 16,-35 17-16,-1 1 0,-17-1 16,-17 1-1,-19 34 1,19-17-16,-1 18 0,-17 35 15,35-36-15,0 19 16,0-19 0,18 1-16,-1 0 0,18-18 0,-17 0 15,35-18 1,-18 18-16,-17-18 16,0 18-16,-18-17 0,0-1 15,0 36-15,0 17 16,0 18-16,0-18 15,17 53 1,1-52-16,-1-1 0,1 0 16,0-17-16,-1 17 15,-17-53 1,0-34 0,0 16-16,0 1 15,0 0-15,0-1 0,18-69 16,-18 69-16,18-17 15,17 0-15,-17 53 16,17 0-16,-17 18 16,-1 0-1,-17-1-15,0 19 16,-17-19-16,-1-17 0,0 0 16,-17 0-1,17 0-15,18-17 16,18-1-1</inkml:trace>
  <inkml:trace contextRef="#ctx0" brushRef="#br0" timeOffset="68761.012">31485 6438 0,'18'0'16,"0"0"-16,35 0 15,-18-17-15,-17 17 16,17 0-16,0 0 15,-17-18-15,-1 18 0,-17-18 16,-17 18 0</inkml:trace>
  <inkml:trace contextRef="#ctx0" brushRef="#br0" timeOffset="68937.689">31644 6191 0,'0'0'15,"0"71"-15,0-18 16,0 0-16,0 35 16,18-53-16,-1 36 15,1-36-15,0 0 16,-1-17-16,1-18 16</inkml:trace>
  <inkml:trace contextRef="#ctx0" brushRef="#br0" timeOffset="69491.654">31838 6544 0,'0'0'16,"35"0"-16,1 0 15,-19-18-15,1 18 0,0-35 16,-18 17-16,0 1 0,-18-1 15,0 1 1,1 17-16,-1 35 16,0-18-16,18 1 15,18 53-15,0-54 16,-1 1-16,1 0 16,17-1-16,-17-17 0,35 18 15,-35-18-15,34-35 16,-52 17-16,0 0 15,0 1-15,0-1 16,-17 18-16,17-18 16,-18 36-1,18 0-15,0 35 16,0-36-16,18 19 16,-1-19-16,1 1 15,0-18-15,-1-35 16,-17 17-1,18-17-15,-18 17 16,0 0-16,18 18 0,-18-17 16,35 17-16,-17 17 15,-1 1 1,1 0 0,-18 17-16,0-17 15,17-18 1</inkml:trace>
  <inkml:trace contextRef="#ctx0" brushRef="#br0" timeOffset="70156.896">32332 6138 0,'18'53'0,"-18"0"16,0-18-16,0 18 0,35 36 15,-35-54-15,0 35 16,18-52 0,-18 0-16,0-1 0,0 1 15,0-36 1,17 1-1,1 17-15,-18-18 0,18 18 16,-1 0-16,1 18 16,-18-1-1,0 1-15,-18 0 16,1-18 0,17-18-16,0 0 15,0 1-15,0-1 16,17 18-16,1 0 15,-1 0-15,1 0 16,0 18-16,-1-18 16,1 0-1,0 0-15,-1 0 16,1 0-16,0-18 0,-18 0 16,-36 18-1,19 0-15,-19-17 16,36 34-1,-17 1-15,17 0 0,0-1 16,35 19 0,-17-19-16,17-17 15,-17 18-15,35-18 16,-36-18-16,1 1 0,-1 17 16,1-36-1,0 19-15,-18-1 0,0 0 16,0 1-16,0-1 15,0 0-15,17 18 32,1 18-17</inkml:trace>
  <inkml:trace contextRef="#ctx0" brushRef="#br0" timeOffset="70351.915">32914 6174 0,'0'35'0,"0"-70"0,0 88 0,0-36 15,0 1 1,18-1-16</inkml:trace>
  <inkml:trace contextRef="#ctx0" brushRef="#br0" timeOffset="70467.723">33020 6209 0,'-18'18'15,"18"17"-15</inkml:trace>
  <inkml:trace contextRef="#ctx0" brushRef="#br0" timeOffset="70796.597">33179 6033 0,'35'0'0,"-70"0"0,88 17 15,-18 36-15,-17-18 16,35 54-16,-18-19 15,-18 54 1,1-72-16,-18 72 16,18-71-16,-36 35 15,0-53-15,-34 18 16</inkml:trace>
  <inkml:trace contextRef="#ctx0" brushRef="#br0" timeOffset="71570.205">29616 6456 0,'0'-18'46,"0"36"-30,0-1-16,0 1 16,0 35-16,0-35 15,17 35-15,-17-36 16,0 1-16,0 17 16,0-17-16,18-1 15</inkml:trace>
  <inkml:trace contextRef="#ctx0" brushRef="#br0" timeOffset="74556.967">5362 8996 0,'0'0'16,"18"0"0,70-18-1,0 1-15,142-36 16,-89 0-16,141-35 15,-123 35-15,141-53 16,-142 53-16,107-35 16,-159 52-16,-18 1 15,-18 17-15,-34 1 0,-1 17 16,-35-18-16</inkml:trace>
  <inkml:trace contextRef="#ctx0" brushRef="#br0" timeOffset="74930.165">7990 8026 0,'18'-36'15,"-36"72"-15,18-72 0,-35 54 16,0 0-16,-36 52 15,36-34-15,0 52 16,35-53-16,35 36 16,-17-54-16,17 1 15,36-1-15,-54-34 16,18-1-16,18-35 16,-53 36-16,18-19 0,-18 1 15,0 0-15,0-18 16,-18 35-1,1 18-15,-1 18 16,36 35 0,-18-18-16,35 36 15,0-18 1,-17-18-16,0 0 0</inkml:trace>
  <inkml:trace contextRef="#ctx0" brushRef="#br0" timeOffset="75085.614">8008 8696 0,'18'0'16,"-18"18"-16,-18-1 15</inkml:trace>
  <inkml:trace contextRef="#ctx0" brushRef="#br0" timeOffset="75207.438">8043 8943 0,'18'18'16,"-36"-36"-16,36 53 16,-18-17-16,18 17 15,-18-17-15</inkml:trace>
  <inkml:trace contextRef="#ctx0" brushRef="#br0" timeOffset="75329.762">8114 9190 0,'35'35'0,"-70"-70"0,70 88 16,-17-53-16,-18 35 16,0-17-16,0-1 15</inkml:trace>
  <inkml:trace contextRef="#ctx0" brushRef="#br0" timeOffset="75818.563">5715 9472 0,'0'0'0,"18"18"15,17 17-15,88 53 16,-34-53-16,16 18 15,1 0-15,35 18 0,142 35 16,-142-71-16,141 53 16,-159-53-16,89 36 15,-106-53-15,35 35 16,-88-36 0,-18-17-16,-35 18 0</inkml:trace>
  <inkml:trace contextRef="#ctx0" brushRef="#br0" timeOffset="76385.57">7938 9948 0,'0'0'15,"52"36"-15,-34-19 16,35 19-1,-18-19-15,18 36 16,-35-35-16,-18-1 0,17 1 16,-17 0-16,-17 17 0,17-17 15,-35 34-15,35-34 16,0 0-16,0-1 16,0 1-16,17-18 15,-17 18-15,18-18 0,35 0 16,-36 0-16,1 0 15,0 0-15,-18-18 0,0 0 16</inkml:trace>
  <inkml:trace contextRef="#ctx0" brushRef="#br0" timeOffset="76518.924">8026 10266 0,'35'0'15,"-17"-18"-15,17 18 16,53-17-1,-35 17-15,-18-18 0,18 18 16,-35-18-16,17 18 0,0-17 16</inkml:trace>
  <inkml:trace contextRef="#ctx0" brushRef="#br0" timeOffset="76786.135">8396 10178 0,'0'17'16,"0"-34"-16,0 52 0,18-17 0,17 17 15,-17-35-15,-1 17 16,1-17-16,0 0 0,-1-17 16,1-1-1,0 1-15,-18-19 16,17 19-16,-17-1 16,0 0-16,18 18 15,-1 36 1,-17-19-16,36 36 15,-19-35-15,1-1 16,17 19-16,-17-36 16,17 0-16,-17-18 15,-1 0-15</inkml:trace>
  <inkml:trace contextRef="#ctx0" brushRef="#br0" timeOffset="76948.066">8749 9807 0,'0'0'16,"18"53"-16,-18 0 0,35 88 15,-35-88-15,0 18 16,17-18-16,-17-1 0,18 1 16,0-17-16,-1-19 0</inkml:trace>
  <inkml:trace contextRef="#ctx0" brushRef="#br0" timeOffset="77236.42">9066 10178 0,'0'0'0,"0"35"0,0 18 16,0-18-16,18-17 0,17-1 15,-17-17 1,35 0-16,-35-17 15,17-19-15,-18 1 16,-17-18-16,18 36 16,-18-1-1,0 0-15,0 36 16,0 17-16,18 36 16,-18-36-16,17 0 15,1 1-15,-18-19 0,18 1 16,-18 17-1,17-17-15</inkml:trace>
  <inkml:trace contextRef="#ctx0" brushRef="#br0" timeOffset="83064.989">7056 13776 0,'-36'18'16,"19"-18"-16,34 0 15,71-18 1,-17-17-16,123-53 15,-70 35-15,-1 0 16,0-18-16,19 18 0,-19-17 16,1 17-16,87-18 15,-140 36-15,-1 17 16,1 1-16,17-1 16,-70 0-16</inkml:trace>
  <inkml:trace contextRef="#ctx0" brushRef="#br0" timeOffset="83481.419">9437 12841 0,'0'0'0,"0"-18"0,-18 18 0,-17-17 16,0 17-16,17 17 15,-35 19 1,35-1-16,1 0 16,17-17-16,0 0 0,17-1 15,19 1-15,-19-18 16,1 0-16,0-18 0,-1 1 15,19-19-15,-36 19 16,0-19 0,0 19-16,0 34 15,17 19 1,1-19-16,17 19 16,0-19-16,-17 1 15,35 17 1,-53-17-16,18-18 0,-18 17 15</inkml:trace>
  <inkml:trace contextRef="#ctx0" brushRef="#br0" timeOffset="83773.194">9384 13494 0,'0'0'0,"0"17"0,0 1 16,0 17-16,18-17 16</inkml:trace>
  <inkml:trace contextRef="#ctx0" brushRef="#br0" timeOffset="83907.049">9490 13864 0,'0'0'16,"17"53"-16,-17-35 0,0-1 15</inkml:trace>
  <inkml:trace contextRef="#ctx0" brushRef="#br0" timeOffset="84036.894">9578 14164 0,'0'0'0,"0"35"0,0 18 16,0-35-16,18 17 16,-18-17-1</inkml:trace>
  <inkml:trace contextRef="#ctx0" brushRef="#br0" timeOffset="84955.049">7355 14129 0,'0'0'0,"0"17"0,-17-17 16,34 0-1,-17 18-15,53 35 16,-17-18-16,34 1 15,1 34-15,123 71 16,-88-70-16,17 17 0,1-18 16,-19 1-16,142 35 15,-123-53-15,-18-18 0,-1 0 16,-16 1-16,52-1 16,-88-17-16,-18-1 15,-17-17-15</inkml:trace>
  <inkml:trace contextRef="#ctx0" brushRef="#br0" timeOffset="85495.51">9331 14923 0,'0'17'16,"18"1"-16,-1-1 16,19 1-16,-19 0 0,18-1 15,18 19 1,-35-19-16,0 1 0,-1 0 15,-17 17-15,-17-18 16,-1 19-16,0-19 0,1 1 16,-1 0-16,-17 17 15,35-17-15,0-1 0,0 1 16,35-18 0,-17 17-16,17-17 15,-17-17-15,17-1 16,-17 18-16,-18-17 0,0-1 15,0 0 1</inkml:trace>
  <inkml:trace contextRef="#ctx0" brushRef="#br0" timeOffset="85890.631">9402 15222 0,'0'0'16,"17"0"-16,1 18 0,17-18 15,0 0-15,1 0 0,-19 0 16,54-18-1,-54 18-15,1 0 0,0-17 16,-18 34 15,0 19-15,0-19-16,0 1 16,35 35-16,-35-36 15,35 1-15,1-18 16,-19 0-16,1 0 0,0 0 15,17-53 1,-35 36-16,0-1 0,0 0 16,0 1-16,0 34 31,35 19-15,-17-36-16,17 35 15,-17-35-15,17 17 16,-17-17-16,-1-17 15,1-1-15,-18-17 16,0 17-16,-18 1 16</inkml:trace>
  <inkml:trace contextRef="#ctx0" brushRef="#br0" timeOffset="86041.195">9984 14887 0,'17'124'15,"-34"-248"-15,52 318 0,-17-123 16,-1 52-16,1-87 16,-18 16-16,17-34 15,1 17-15,0-35 0,-1 0 0</inkml:trace>
  <inkml:trace contextRef="#ctx0" brushRef="#br0" timeOffset="86295.833">10231 15169 0,'0'0'0,"17"18"0,-17 0 16,0 35 0,0-18-16,18-17 0,-18-1 0,17 1 15,1-1-15,17 1 16,-17-18-16,0-18 16,-1 1-16,1-18 15,0 17-15,-18 0 0,17 1 16,-17-1-16,18 18 15,0 18 1,-18 35-16,17-36 16,-17 1-16,18 17 15,-18-17-15,0-1 16</inkml:trace>
  <inkml:trace contextRef="#ctx0" brushRef="#br1" timeOffset="134389.243">7267 3634 0,'18'0'16,"-36"0"31,1 0 15,-1 0-62,0 0 16,1 0-16,-19 0 16,19 0-16,-19 0 15,1 0-15,18-18 0,-36 18 16,17 0-16,1 0 0,-35 0 16,17 0-16,0 0 15,-35-18-15,35 18 16,17 0-16,-17-17 15,-52 17-15,52 0 0,-18-18 16,18 18-16,-17 0 16,17 0-16,-88-18 15,70 18-15,0-17 0,1 17 16,-1 0-16,-70-18 16,53 18-16,18 0 0,-19 0 15,1 0-15,-71 0 16,71 0-16,0 0 15,0 0-15,0 0 0,-1-17 16,-87 17-16,88-18 16,-89 18-1,107-18-15,-18 18 16,-1 0-16,19-17 0,-18 17 0,-53-18 16,-18 18-1,88-18-15,-17 18 0,-88 0 16,17 0-1,88 0-15,-17 0 16,18 0-16,-1 0 0,-70 0 16,88 0-16,-17 0 15,-1 0-15,-35 18 16,36-18-16,17 18 0,-18-1 16,18 1-16,-35 17 15,35-17-15,18-1 16,-18 1-16,18 17 0,-36 1 15,36-1-15,-18 18 16,35-36 0,1 19-16,-1-19 0,0 19 15,1-1-15,-19 18 16,19-18-16,-19 18 16,36-18-16,0 18 15,0-35-15,-17 52 16,17-34-16,0-1 0,0 36 15,0-36 1,0-18-16,0 19 0,0-1 16,17-17-16,-17 17 0,36 35 15,-1-34-15,-17-1 16,35 18 0,-18-18-16,0 1 0,0-19 15,18 1-15,53 35 16,-35-36-16,-18 1 0,17 0 15,54 17 1,-1 18-16,-52-36 16,-1 1-16,1 0 0,-1 17 15,89 0-15,-88-17 16,17-18-16,-18 18 0,19-1 16,-1-17-16,-18 18 0,19-18 15,-19 0-15,18 17 0,71-17 16,-88 18-1,17-18-15,-18 18 0,19-18 16,-19 17-16,71-17 16,-70 18-16,17-18 0,-17 18 15,-1-18-15,54 17 16,-54-17-16,1 0 0,-18 18 16,88 0-1,-88-18-15,17 17 0,-17-17 16,18 0-16,-18 0 0,17 18 15,-17-18-15,88 0 16,-70 0-16,-1 0 0,89 0 16,-71 0-1,0 0-15,1-18 0,-1 18 16,0 0-16,0 0 0,89-17 16,-89 17-16,0 0 15,0-18-15,71 18 16,-89 0-16,-17-18 0,0 18 15,0 0-15,0 0 16,-18 0-16,36-17 16</inkml:trace>
  <inkml:trace contextRef="#ctx0" brushRef="#br1" timeOffset="137365.205">7355 3739 0,'18'18'32,"0"0"-17,-1-1-15,1 1 0,35 0 16,-18-1-16,18 1 15,-18 0-15,36-1 0,35 18 16,-53-17 0,17 17-16,1-17 0,70 35 15,-53-35-15,0-1 16,0 1-16,1 0 0,105 17 16,-88-35-16,-1 17 15,72 1-15,-89-18 16,71 18-1,-89-1-15,71 19 16,-70-19-16,52 1 16,-52-18-16,70 0 15,-70 0-15,-1 0 0,54 0 16,-54 0 0,1-18-16,52 1 15,-70 17-15,18-18 0,-18 18 16,52 0-16,-52 0 15,18 0-15,-36 0 0,18 0 16,18 0-16,35 0 16,-54 0-16,1 18 0,18-18 15,35 0 1,0 17-16,-54-17 16,-16 0-16,-1 0 0,36 18 15,-36-18 1,-17 18-16,-1-1 0,1-17 0,-1 18 15,-17 17 1,18-17-16,-18-1 0,0 19 16,0-19-16,0 1 15,0 0-15,0-1 0,-18 1 16,18-1-16,-17 1 16,-36 0-16,35-18 15,1 17-15,-19-17 0,1 0 16,17 18-16,1-18 15,-1 0-15,-35 0 16,36 18-16,-1-18 0,-17 0 16,-1 0-1,-17 17-15,36-17 16,-1 0-16,1 0 0,-36 0 16,35 0-1,0 0-15,1 0 0,-19 0 16,19-17-16,-54 17 15,36 17-15,-36-17 16,36 18-16,-53 0 16,53-18-16,-1 17 15,-17-17-15,18 0 0,-53 18 16,35-18-16,-17 18 16,17-18-16,-18 17 15,18-17-15,0 18 16,-53-1-16,36-17 15,-71 36 1,53-36-16,17 17 0,-105 1 16,105 0-16,-17-1 0,17-17 15,1 18-15,-71 0 16,70-1-16,0-17 16,19 18-16,-72-1 15,18 1 1,36-18-16,17 18 0,-18-18 15,18 17-15,0-17 0,-70 36 16,70-36-16,0 17 16,0 1-16,-17-18 0,17 18 15,-53-1 1,53-17-16,0 18 0,-70-1 16,70 1-16,0 0 15,-88-1-15,35 19 16,71-19-16,-1-17 15,19 0-15</inkml:trace>
  <inkml:trace contextRef="#ctx0" brushRef="#br1" timeOffset="138282.059">9843 4551 0,'0'17'16,"-18"-17"-1,18 18-15,0 0 16</inkml:trace>
  <inkml:trace contextRef="#ctx0" brushRef="#br1" timeOffset="138577.153">9843 4551 0,'0'0'16,"-36"-18"-16,36 36 31,0-1-31,0 1 16,18 17-16,-18 1 0,35 34 15,-35-34-15,18 34 16,-18-52-16,0 17 16,0-17-16,-18-1 15,1-17 1,-1 0-16,0 0 0,1-17 16,-1-1-16,-17 0 0,17 1 15</inkml:trace>
  <inkml:trace contextRef="#ctx0" brushRef="#br1" timeOffset="138704.491">9631 4533 0,'17'0'16,"-34"0"-16,52 0 0,-35-17 16,18 17-16</inkml:trace>
  <inkml:trace contextRef="#ctx0" brushRef="#br1" timeOffset="139438.346">10072 4480 0,'0'0'15,"-18"18"-15,1 0 0,-1-1 16,0 36 0,18-18-16,0-17 0,36 35 15,-19-35-15,1-18 16,-1 0-16,19 0 0,-19 0 16,36-18-16,-53-17 15,18-1 1,-18 1-16,0-18 15,-18 36-15,18-1 16,-17 18-16,17-18 0,-18 18 16,18 18-16,18 35 15,-1-36 1,-17 1-16,36 17 16,-19-17-16,1 0 15,-1-18-15,-17-18 16,0-17-1,0 17-15,18 0 16,-18 1-16,0-36 16,0 35-16,18 1 15,-1 17-15,1 17 16,17 19 0,-35-1-16,18-18 15,17 19-15,-17-36 16,17 17-16,0-17 15,-17 0-15,17 0 0,1 0 0,-1-35 16,-17 35-16,-1-18 16,-17 1-16,18-1 15,-18-17-15,-18 17 16,1 1-16,-19-19 16,19 36-16,-1-17 0,0 17 15,-17 0-15,17 17 16,18 1-1,0 0-15,0 17 0,53 18 16,-35-36-16,35 19 16,-18-19-16,53 1 15,-52-18-15,-1 0 16,0 0-16,-35 18 0,18-18 16,-36 0-16</inkml:trace>
  <inkml:trace contextRef="#ctx0" brushRef="#br1" timeOffset="141626.36">7673 9208 0,'0'0'0,"0"17"31,18 36-31,-1 0 15,18 35-15,-17-35 16,17-18-16,-17 1 16,17-19-16,1 1 15,-19-18-15,1 0 0,0-18 16,-1 1-16,-17-36 16,-17 17-16,-1-16 15,0 16-15,1 1 16,-1 17-1,18-17-15</inkml:trace>
  <inkml:trace contextRef="#ctx0" brushRef="#br1" timeOffset="141774.754">8061 9296 0,'0'0'16,"18"35"-16,-1-17 0,-17-1 15,36 19 1,-36-19-16,17 1 0,1-18 16</inkml:trace>
  <inkml:trace contextRef="#ctx0" brushRef="#br1" timeOffset="141891.564">8132 9155 0,'-18'0'16</inkml:trace>
  <inkml:trace contextRef="#ctx0" brushRef="#br1" timeOffset="142097.613">8167 9278 0,'0'0'0,"17"0"0,1 35 16,0-35-16,17 18 15,0 0 1,-17-1-16,0 1 16,-1-18-16,-17 18 0,0-1 15,0 1-15,-17-1 16,-1-17 0,18 18-16,-18-18 0,1-18 15,-1 1 1,0-1-16</inkml:trace>
  <inkml:trace contextRef="#ctx0" brushRef="#br1" timeOffset="142409.441">8431 9260 0,'0'0'0,"18"-17"0,0 17 16,-1 0-16,36-35 15,-35 35-15,0-18 0,-1 18 16,1 0 0,-18-18-16,-18 18 15,1-17-15</inkml:trace>
  <inkml:trace contextRef="#ctx0" brushRef="#br1" timeOffset="142560.222">8502 9102 0,'0'0'16,"0"70"-16,18-34 0,-18-1 16,17 35-16,1-52 15,-18 0-15,35-1 16,-17-17-16</inkml:trace>
  <inkml:trace contextRef="#ctx0" brushRef="#br1" timeOffset="142702.601">8661 9278 0,'0'0'15,"17"53"-15,-17-35 16,18-1-16,17 1 16,-17-18-16,0 0 15</inkml:trace>
  <inkml:trace contextRef="#ctx0" brushRef="#br1" timeOffset="142865.535">8696 9208 0,'18'17'16,"-1"1"0,19 17-1,-1-17 1,0-1-1</inkml:trace>
  <inkml:trace contextRef="#ctx0" brushRef="#br1" timeOffset="142936.723">8855 9349 0,'17'35'16,"1"0"-16,-53-105 0,88 158 15,-36-71-15,19 36 16,-36-35-16,17 17 16,-17-17-16</inkml:trace>
  <inkml:trace contextRef="#ctx0" brushRef="#br1" timeOffset="143066.121">8978 9596 0,'0'17'15,"0"-34"1,-17 34-16,-1-17 0,0 0 0,1-17 15,-1-19-15,-17-17 16,35 18-16,0 0 16,17 17-16,19-35 15,-19 53-15,19-17 16,-19 17 0,-17 17-16</inkml:trace>
  <inkml:trace contextRef="#ctx0" brushRef="#br1" timeOffset="144521.308">7408 9137 0,'-35'0'16,"70"0"-16,-88 0 15,18 0 1,0 0-16,0-18 16,-1 1-16,-17-1 15,0 18-15,18-18 0,-18 18 16,0-17-16,-88-1 15,71 0-15,-18 1 16,-89-18-16,-35 17 16,107 0-16,-142 1 15,141-1 1,-159 0-16,142 1 0,-142-19 16,142 19-1,-124-36-15,106 35 16,0 1-16,17-19 0,-17 19 15,0-1-15,17 0 0,-123-17 16,124 35-16,17 0 16,-123 0-1,105 18-15,1-18 0,17 17 16,0 1-16,-105 35 16,122-35-16,-105 35 15,106-36-15,0 18 0,0 1 16,-36 34-1,71-17-15,18-18 0,0 1 16,0-1-16,17 18 16,18-18-16,18 36 15,-1-54-15,18 19 16,1-1-16,-1 0 0,0 1 0,18-1 16,0 0-16,71 18 15,-54-18-15,71 1 16,-53-19-1,1 1-15,-1-18 0,0 17 16,18 1-16,0-18 0,105 35 16,-105-35-16,18 0 15,87 18-15,-87-18 16,-18 0-16,17 0 16,-17 0-16,0 0 0,0 0 0,105 18 15,-105-18 1,0 17-16,-18-17 0,18 18 15,-18-18-15,106 18 16,-106-1-16,18-17 0,88 18 16,-88 0-16,0-18 15,-18 0-15,18 0 16,-18 0-16,89 0 16,17-18-16,-106 18 15,18-18-15,-18 18 0,106-17 16,-88-1-16,88 0 15,-106 1 1,0-1-16,0 18 0,0-18 16,1 1-16,87-1 15,-88 18-15,71-18 16,-71 18-16,-17 0 16,17-17-16,0 17 0,-17-18 15,17 18-15,-18-17 0,89 17 16,-88-18-16,-1 18 15,1 0-15,-18 0 0,70-18 16,-52 1-16,-18 17 16,70-18-16,-70 0 15,0 18-15,0-17 16,53-1-16,-71 0 16,36-17-16,-36 35 15,0-35-15,-35 17 16,0-17-16,0 17 15,-35 1-15,17-1 16,-17 0-16,-53-34 16,17 34-16,-70-35 15,53 18-15,-106-18 16,88 35-16,-17 0 16,-1 1-16,1 17 0,-142-18 15,142 18-15,-142 0 16,142 0-16,-1 0 15,-123 18-15,35-1 16,107-17-16,16 18 16,19 0-16</inkml:trace>
  <inkml:trace contextRef="#ctx0" brushRef="#br1" timeOffset="146034.412">9172 13688 0,'-17'-18'16,"-1"1"0,-17 17-1,-1 17-15,1 1 16,17 17-16,-17 0 16,35-17-1,0 0-15,0-1 0,0 1 16,18 0-16,-1-18 0,36 0 15,-35 0-15,17-18 16,-17 0-16,-18 1 16,18-1-1,-36 0-15,18 1 16,0-1-16,18 36 31,17-18-15,-17 17-16,-1 1 15,36 0 1,-35-18-16,-1 0 0,1 0 16,17 0-16,-17-18 0,0 0 15,-1 1-15</inkml:trace>
  <inkml:trace contextRef="#ctx0" brushRef="#br1" timeOffset="146365.141">9366 13264 0,'0'0'16,"-35"36"-16,17-1 0,18 18 16,18 53-16,0-53 15,35 53 1,-36-54-16,54 19 16,-54-36-16,1-17 0,-18 0 15,18-1-15,-18 1 0,-18-18 16,-17 0-16,17-18 15,0 1-15,-17-1 16,0-17-16,17 35 0,1-18 16,17-17-1,17 35-15,1-18 0,0 0 16,52 1-16,-17-1 16,-35 18-16,17 18 15,-17-1 1,-1 1-1,1 0-15</inkml:trace>
  <inkml:trace contextRef="#ctx0" brushRef="#br1" timeOffset="146568.681">9648 13741 0,'-17'-18'16,"34"36"-16,-34-54 16,-1 36-1,18-17-15,0-18 16,18 35-16,-18-36 15,0 19-15,35-1 16,-35 0-16,18 18 16,-18-17-16,17 17 0,1 17 15,0-17-15,17 36 16,-35-19 0,18 1-16,-1-18 0</inkml:trace>
  <inkml:trace contextRef="#ctx0" brushRef="#br1" timeOffset="146673.96">9843 13670 0,'0'-17'15,"17"-1"1</inkml:trace>
  <inkml:trace contextRef="#ctx0" brushRef="#br1" timeOffset="146819.346">9807 13406 0,'0'0'0,"-17"-18"0,17 0 15,17 36 1,1 0 0,0-18-16</inkml:trace>
  <inkml:trace contextRef="#ctx0" brushRef="#br1" timeOffset="147024.893">10001 13529 0,'-17'18'16,"17"-1"-16,-18 1 0,18 0 16,0-1-16,0 19 0,18 34 15,-1-52-15,19 35 16,-1-53-16,0 17 15,18-17 1,-18 0-16,1-17 0,-19-1 16,18 0-16,-17 1 0</inkml:trace>
  <inkml:trace contextRef="#ctx0" brushRef="#br1" timeOffset="147286.269">10266 13723 0,'0'35'15,"0"-70"-15,0 88 0,0-35 0,0-1 16,17-17-16,1 18 0,0-18 16,-1 0-16,19-18 15,-36 1-15,17-1 16,-17 0-16,18 1 0,-18-19 16,0 19-16,0-1 15,0 36 1,18 17-1,-18-17-15,35 17 16,0-17-16,-17-18 16,-1 17-16,1-17 0,0 0 15</inkml:trace>
  <inkml:trace contextRef="#ctx0" brushRef="#br1" timeOffset="149359.748">10619 13035 0,'-18'0'32,"0"0"-17,1 18-15,-1-18 0,-35 17 16,18 1-16,-36 0 15,36-1 1,0-17-16,-1 0 0,-69 18 16,52-18-16,-71 18 15,71-18 1,-17 17-16,-54-17 0,54 0 16,-54 18-1,54-18-15,-1 0 0,-52 18 16,-1-18-1,54 0-15,17 0 16,-18 0-16,18 0 0,0-18 0,-35 18 16,35-18-1,18 18-15,-18-17 0,18 17 16,-53-18-16,35 18 16,0 0-16,0 0 0,0 0 15,-18 0-15,-52 0 16,52 0-16,1-18 0,-18 18 15,-71 0 1,88 0-16,-17 0 0,0 0 16,-71 0-16,71 0 15,-106 18-15,106-18 16,-106 18-16,88-18 16,-106 0-1,124 0-15,-124 0 16,124 0-16,-18 0 15,0 0-15,1 0 0,-19 0 0,18 0 16,-105 0 0,105 0-16,0 17 0,0-17 15,-17 18-15,-89-18 16,106 18-16,-17-18 0,17 0 16,-123 0-1,105 0-15,18 0 0,0-18 0,1 18 16,-1 0-16,-18-18 15,18 18-15,-123 0 16,35 0-16,88 18 16,0-18-16,18 18 0,0-1 15,-18 1-15,18-1 0,0 1 16,-89 35 0,89-18-16,18-17 0,-18 17 15,-54 18-15,90-18 16,-1 1-16,0-19 0,-18 54 15,1-1 1,70-34-16,-18-1 16,0 0-16,18 1 0,-17 16 15,17-16-15,0-1 16,17 0-16,-17 1 0,36 52 16,-36-53-1,17 0-15,1 18 0,-1-17 0,36 34 16,-17-35-1,17 1-15,-18-1 0,71 18 16,-36-18-16,54 0 16,-54 1-16,18-19 15,71 36-15,-71-53 16,18 18-16,88-1 16,-106-17-16,18 18 15,124-18-15,-125 0 16,19 0-16,-18 0 15,17 0-15,1 0 0,-1 0 0,106-18 16,-105 18 0,-1 0-16,107-17 15,-107 17-15,-17-18 0,123 1 16,-123 17-16,0-18 16,0 18-16,88-18 15,-88 18-15,0-17 0,-1 17 16,-16-18-16,105 0 15,-89 18-15,-16-17 16,-1 17-16,0-18 0,71 0 16,-71 18-16,71-17 15,-71-1 1,-18 1-16,1 17 16,0-18-16,17 0 0,-18 18 0,1-17 15,70-1-15,-70 0 16,52 1-16,-52-1 15,-1 0-15,-17 18 16,18-17-16,-18-1 0,17 18 0,36-35 16,-53 35-1,0 0-15,0-18 0,0 18 16,-1 0-16,54-17 16,-53-1-16,0 18 0,0-18 15,0 18-15,53-35 16,-53 35-16,0 0 15,-18 0-15,71-18 16,0 36-16,-71-18 16,18 18-16,0-18 0,-18 17 15,18-17-15,53 36 16,-53-36-16,0 17 16,52 1-16,-34 0 15,-18-18-15,17 0 0,-17 0 16,18 0-16,52 0 15,-52-18-15,-18 18 0,0-18 16,17 18-16,36-17 16,-53 17-16,18-18 15,-18 0-15,70-17 16,-52 0-16,-19 17 0,19 0 16,-18 1-16,53-36 15,-71 18-15,0 17 0,1 0 16,-1-17-16,0-35 15,-17 34-15,-1 1 16,-17 0-16,0-18 0,-17-53 16,-1 53-16,1-18 15,-19 1-15,1-1 16,-18 18-16,0 1 0,-17-1 16,-1 17-16,0 19 0,1-1 15,-18 18-15,-71 18 16,88 17-16,-17-17 0,18-1 15</inkml:trace>
  <inkml:trace contextRef="#ctx0" brushRef="#br0" timeOffset="-156800.065">11307 2417 0,'0'0'31,"17"0"-15,18 0 0,-17 0-16,0 0 0,52 0 15,-34 0-15,52 17 16,-35-17-16,70 0 15,-70 0-15,88 0 16,-53 0-16,1 0 16,105 0-16,-89 0 15,-16 18-15,122-18 16,-123 0-16,18 0 0,0 17 16,123-17-16,18 18 15,-123-18-15,140 0 16,-122 0-1,-19 0-15,106 0 16,-123 0-16,0 0 0,70 0 16,-87 18-1,-19-18-15,1 0 0,-18 17 16,-18-17-16,18 18 16,-36-18-16,-34 0 15</inkml:trace>
  <inkml:trace contextRef="#ctx0" brushRef="#br0" timeOffset="-151429.035">18733 847 0,'0'17'16,"35"19"-1,-18 17-15,1 52 16,-18-34-16,0-1 15,18 1-15,-18 70 16,17-88-16,-17 0 16,0 0-16,18-18 0,0 18 15,-1-35-15,1-18 16,0 0 0,-18-18-16</inkml:trace>
  <inkml:trace contextRef="#ctx0" brushRef="#br0" timeOffset="-150821.42">18821 953 0,'-18'-18'16,"18"0"-16,0 1 15,0-19-15,18 19 16,-1-1-16,1 18 0,53-35 16,-36 35-16,18 0 15,0 0-15,-18 17 16,35 1-16,19 17 16,-54-17-16,-17 0 0,-1-1 15,-17 54 1,-17-54-16,-1 19 0,-17-1 0,-1 0 15,19 1-15,-36-1 16,35 0-16,18 0 16,0 1-16,18-19 15,17 1-15,-17 17 0,17-17 16,36 35 0,-54-36-16,19 19 0,-19-1 15,-17-17-15,-17-1 16,-36 1-1,17 0-15,1-1 0,-71 1 16,71-18-16,0 0 16,-1 0-16,19 0 0,-1 0 15</inkml:trace>
  <inkml:trace contextRef="#ctx0" brushRef="#br0" timeOffset="-150555.147">19650 1182 0,'17'0'16,"1"0"-16,35 0 16,-18-18-16,36 18 15,-36-17-15,0 17 16,-17 0-16,-18 17 16</inkml:trace>
  <inkml:trace contextRef="#ctx0" brushRef="#br0" timeOffset="-150410.053">19720 1376 0,'0'0'0,"18"0"0,0 0 16,17 0-16,18 0 0,-18 0 16,-17 0-16,35 0 15</inkml:trace>
  <inkml:trace contextRef="#ctx0" brushRef="#br0" timeOffset="-150059.092">20408 882 0,'18'-18'0,"-18"1"16,0 34 0,0 19-1,0-1 1,0 35-16,0-17 15,0 53-15,0-53 16,17 0-16,1 0 0,0 17 16,17 19-1,-17-54-15,-1 0 0,1 1 16,-18 16-16,0-34 16</inkml:trace>
  <inkml:trace contextRef="#ctx0" brushRef="#br0" timeOffset="-146545.447">21661 1217 0,'0'18'0,"17"-18"16,1 0-16,-1 17 15,1-17-15,0 0 16,-1 0-16,1-17 16,0 17-16,-1-18 0,-17 0 15,18 1-15,0-1 16,-18 36 15,35-1-15,-17 1-16,-1 0 0,36-1 15,-35-17 1,17 0-16,-17 0 0,17 0 16,-17 0-16,17-35 15,0 17-15,-17 1 16,-1-1-16,1 18 16,0-17-16,-1 17 15,1 0-15,0 0 0,-1 0 0,18 0 16,1 17-1,-1-17-15,36 0 16,-36 0-16,0 0 0,-17 0 16,17 0-16,0-17 15,-35-1-15,-17 18 32,17-18-17</inkml:trace>
  <inkml:trace contextRef="#ctx0" brushRef="#br0" timeOffset="-146306.281">22613 917 0,'0'0'16,"18"0"0,-1 18-16,1-18 15,35 18 1,-18-1-16,36 1 15,-36-1-15,-17 1 0,-1 0 16,-17 17-16,-17 18 16,-1-35-16,0-1 0,-17 18 15,0 1 1,-18-19-16,53 1 16,-18-18-16</inkml:trace>
  <inkml:trace contextRef="#ctx0" brushRef="#br0" timeOffset="-97195.593">23936 1005 0,'-18'-17'0,"1"-1"31,-1 1-31,0-1 16,-17 18-1,18 0-15,-1 18 0,-35 17 16,35 0 0,1 0-16,-1 36 15,18-36-15,0-17 16,18-1-16,-1 1 0,1 0 0,35-18 16,-35 0-16,17-18 15,-18 0-15,1 1 16,0-1-16,-1-17 15,-17 0-15,0 17 0,0 0 16,0 1-16,0-1 16,18 36-16,0 52 15,-1-34-15,1 69 16,0-52 0,-1 0-16,1 35 15,-1-17-15,-17-53 16,-17-1-16,-1 1 15,1-18-15,-1 18 0,-35-36 16,0 18-16,-17-35 16,34-1-16,1 19 15,17-1-15,1 0 16,-1 1-16,18-19 0</inkml:trace>
  <inkml:trace contextRef="#ctx0" brushRef="#br0" timeOffset="-96910.332">24130 1129 0,'18'18'16,"-18"-1"0,0 1-16,17-18 0,-17 17 15,0-34 1,0-18-1,-17-1 1,-1 19-16,18-36 16,-18 35-16,18 0 0,0 1 15,0-1-15,36 1 16,-36-1-16,35 18 16,-17 0-16,-18 18 0,17-18 15,-17 17 1</inkml:trace>
  <inkml:trace contextRef="#ctx0" brushRef="#br0" timeOffset="-96600.008">24359 1111 0,'0'0'0,"18"0"15,17-17 1,-35-1-16,18 0 0,-18 1 15,0-1 1,0 0-16,0 1 0,-18 17 16,1-18-16,-19 18 15,19 18-15,-1-1 16,18 19 0,0-1-16,0-17 15,0-1-15,18 1 0,17 17 16,0-35-16,1 18 15,-19-18-15,36 0 16,-35-18-16,-1 18 16,1-17-16</inkml:trace>
  <inkml:trace contextRef="#ctx0" brushRef="#br0" timeOffset="-96274.674">24606 1129 0,'36'0'15,"-19"-18"-15,1 18 0,-1-17 16,1-19 0,0 36-16,-18-17 0,17-1 15,-34 0-15,-1 18 16,-17-17-1,17 17-15,-17 35 16,17-35-16,18 35 16,0-17-16,0 0 15,18-1-15,17 19 16,-17-19-16,17-17 16,0 18-16,-17-18 0,35 0 15,-18-18 1,-17 18-16</inkml:trace>
  <inkml:trace contextRef="#ctx0" brushRef="#br0" timeOffset="-95887.644">24941 1058 0,'0'0'15,"-17"18"1,17 0-16,0-1 0,0 36 15,17-35-15,1-1 16,0 1-16,-1-18 16,1 0-16,17-18 15,-17 1-15,-18-18 16,18 17-16,-1-17 0,-17-18 16,0 17-16,0 1 15,-17-35-15,-1 17 16,-17-18-1,17 53-15,-17-34 16,17 34-16,18 36 16,0 34-1,0 1-15,35 18 16,-35-36-16,36 36 16,-19-36-16,1-17 0,17 17 15,-17 0 1,-1-35-16,1 0 15</inkml:trace>
  <inkml:trace contextRef="#ctx0" brushRef="#br0" timeOffset="-95508.938">25277 1058 0,'0'18'16,"0"-36"-16,17 54 0,-17-19 0,18 1 15,-1-18 1,1 0-16,0 0 16,-1-18-16,1 1 0,0-19 15,-18 19-15,0-1 16,17 0 0,1 18-1,0 53 1,-18-17-16,17 52 15,1-53-15,-1 53 16,1-52-16,-18-1 0,18 0 16,-18-17-1,0-1-15,-18-17 0,0 18 16,1-18-16,-1 0 0,-17-18 16,0 18-16,-1-17 15,19-1-15,-19 18 0,1 0 16,18 0-1</inkml:trace>
  <inkml:trace contextRef="#ctx0" brushRef="#br0" timeOffset="-94982.036">26441 953 0,'0'0'0,"-18"0"16,0 0-16,-34 0 15,16 0-15,1 17 16,17 1-16,1-18 16,17 17-16,0 1 0,35 17 15,-17-17-15,-1 0 16,1-1-16,17 19 0,-17-19 16,17 1-16,-17-18 0,-1 17 15,-17 1-15,-17-18 16,-1 0-1,0 0-15,-52 0 16,35 0-16,-18 0 16</inkml:trace>
  <inkml:trace contextRef="#ctx0" brushRef="#br0" timeOffset="-94638.122">26582 1111 0,'0'0'16,"17"0"-16,19 0 0,-19-17 0,36-1 16,-35 0-1,0 18-15,-1-17 0,-17-1 16,0 0-1,-17 18-15,-1-17 0,-17 17 16,-18 0-16,35 17 16,0 19-16,1-19 15,17 1-15,0 0 16,17 17-16,-17-17 0,53 17 16,-35-35-16,35 17 15,-18-17-15,-17 0 16,35 0-16,-36-17 15</inkml:trace>
  <inkml:trace contextRef="#ctx0" brushRef="#br0" timeOffset="-94180.906">26952 1023 0,'0'0'16,"-17"0"-1,17 18-15,0-1 16,0 36-16,0-35 16,0 0-16,17-1 15,1-17-15,-18 18 0,35-18 16,-17-18 0,-18 1-1,0-1-15,0-17 16,0 17-16,-18 18 15,18-18-15,18 18 16,-1 36 0,-17-19-16,18 1 15,0 0-15,-1 17 16,1-35-16,0 0 16,-18-18-1,0-17 1,0 17-16,0 1 0,-18-36 15,18 35-15,0 0 16,18 1 0,-1 17-16,19 17 15,-19 1 1,18 0 0,-17-18-16</inkml:trace>
  <inkml:trace contextRef="#ctx0" brushRef="#br0" timeOffset="-93547.223">27499 1023 0,'0'0'0,"-18"0"0,1 0 16,-19 18-1,19-18 1,-1 17-16,1 1 15,17 0-15,0-1 0,17 19 16,1-19-16,-1-17 16,1 18-16,0-18 0,17 0 15,-17 0-15,-1-18 16,1 18-16,0-17 16,-18-1-16,17 0 0</inkml:trace>
  <inkml:trace contextRef="#ctx0" brushRef="#br0" timeOffset="-93208.282">27658 706 0,'17'52'15,"-34"-104"-15,34 140 0,-17-53 0,36 53 16,-36-35-16,17 18 15,-17-36 1,0 0-16,0-17 0,18 0 16,-18-36-1,0-17 1,0 17-16,0 0 16,18 1-16,-18-1 0,17 0 15,1 1-15,35 17 16,-36 0-16,19 35 15,-19-17-15,1 17 16,0-17-16,-1-1 16,1 1-16,0 0 0,-1-1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1/16/19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9" Type="http://schemas.openxmlformats.org/officeDocument/2006/relationships/image" Target="NULL"/><Relationship Id="rId34" Type="http://schemas.openxmlformats.org/officeDocument/2006/relationships/image" Target="NULL"/><Relationship Id="rId42" Type="http://schemas.openxmlformats.org/officeDocument/2006/relationships/image" Target="NULL"/><Relationship Id="rId38" Type="http://schemas.openxmlformats.org/officeDocument/2006/relationships/image" Target="NULL"/><Relationship Id="rId29" Type="http://schemas.openxmlformats.org/officeDocument/2006/relationships/image" Target="NULL"/><Relationship Id="rId41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32" Type="http://schemas.openxmlformats.org/officeDocument/2006/relationships/image" Target="NULL"/><Relationship Id="rId37" Type="http://schemas.openxmlformats.org/officeDocument/2006/relationships/image" Target="NULL"/><Relationship Id="rId40" Type="http://schemas.openxmlformats.org/officeDocument/2006/relationships/image" Target="NULL"/><Relationship Id="rId36" Type="http://schemas.openxmlformats.org/officeDocument/2006/relationships/image" Target="NULL"/><Relationship Id="rId31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customXml" Target="../ink/ink11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10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1" Type="http://schemas.openxmlformats.org/officeDocument/2006/relationships/image" Target="NULL"/><Relationship Id="rId17" Type="http://schemas.openxmlformats.org/officeDocument/2006/relationships/image" Target="NULL"/><Relationship Id="rId20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19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png"/><Relationship Id="rId18" Type="http://schemas.openxmlformats.org/officeDocument/2006/relationships/image" Target="../media/image8.png"/><Relationship Id="rId26" Type="http://schemas.openxmlformats.org/officeDocument/2006/relationships/image" Target="../media/image15.png"/><Relationship Id="rId21" Type="http://schemas.openxmlformats.org/officeDocument/2006/relationships/image" Target="../media/image11.png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5" Type="http://schemas.openxmlformats.org/officeDocument/2006/relationships/customXml" Target="../ink/ink1.xml"/><Relationship Id="rId2" Type="http://schemas.openxmlformats.org/officeDocument/2006/relationships/image" Target="../media/image90.png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24" Type="http://schemas.openxmlformats.org/officeDocument/2006/relationships/image" Target="../media/image14.png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19" Type="http://schemas.openxmlformats.org/officeDocument/2006/relationships/image" Target="../media/image9.png"/><Relationship Id="rId14" Type="http://schemas.openxmlformats.org/officeDocument/2006/relationships/image" Target="../media/image4.png"/><Relationship Id="rId22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19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20.xml"/><Relationship Id="rId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21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customXml" Target="../ink/ink22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customXml" Target="../ink/ink23.xml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18" Type="http://schemas.openxmlformats.org/officeDocument/2006/relationships/image" Target="NULL"/><Relationship Id="rId26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25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24" Type="http://schemas.openxmlformats.org/officeDocument/2006/relationships/image" Target="NULL"/><Relationship Id="rId11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9" Type="http://schemas.openxmlformats.org/officeDocument/2006/relationships/image" Target="NULL"/><Relationship Id="rId22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27" Type="http://schemas.openxmlformats.org/officeDocument/2006/relationships/customXml" Target="../ink/ink24.xml"/><Relationship Id="rId30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150.png"/><Relationship Id="rId3" Type="http://schemas.openxmlformats.org/officeDocument/2006/relationships/image" Target="../media/image16.png"/><Relationship Id="rId21" Type="http://schemas.openxmlformats.org/officeDocument/2006/relationships/image" Target="../media/image35.png"/><Relationship Id="rId34" Type="http://schemas.openxmlformats.org/officeDocument/2006/relationships/customXml" Target="../ink/ink3.xml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5.png"/><Relationship Id="rId2" Type="http://schemas.openxmlformats.org/officeDocument/2006/relationships/image" Target="../media/image2.tiff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customXml" Target="../ink/ink2.xml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1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31" Type="http://schemas.openxmlformats.org/officeDocument/2006/relationships/image" Target="../media/image4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6.png"/><Relationship Id="rId8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3" Type="http://schemas.openxmlformats.org/officeDocument/2006/relationships/image" Target="NULL"/><Relationship Id="rId7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5" Type="http://schemas.openxmlformats.org/officeDocument/2006/relationships/image" Target="../media/image48.tiff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2.xml"/><Relationship Id="rId11" Type="http://schemas.openxmlformats.org/officeDocument/2006/relationships/image" Target="NULL"/><Relationship Id="rId28" Type="http://schemas.openxmlformats.org/officeDocument/2006/relationships/customXml" Target="../ink/ink28.xml"/><Relationship Id="rId4" Type="http://schemas.openxmlformats.org/officeDocument/2006/relationships/image" Target="NULL"/><Relationship Id="rId27" Type="http://schemas.openxmlformats.org/officeDocument/2006/relationships/image" Target="NULL"/><Relationship Id="rId9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25" Type="http://schemas.openxmlformats.org/officeDocument/2006/relationships/customXml" Target="../ink/ink30.xml"/><Relationship Id="rId2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24" Type="http://schemas.openxmlformats.org/officeDocument/2006/relationships/image" Target="NULL"/><Relationship Id="rId23" Type="http://schemas.openxmlformats.org/officeDocument/2006/relationships/customXml" Target="../ink/ink29.xml"/><Relationship Id="rId19" Type="http://schemas.openxmlformats.org/officeDocument/2006/relationships/image" Target="NULL"/><Relationship Id="rId4" Type="http://schemas.openxmlformats.org/officeDocument/2006/relationships/image" Target="NULL"/><Relationship Id="rId22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7" Type="http://schemas.openxmlformats.org/officeDocument/2006/relationships/image" Target="NUL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3" Type="http://schemas.openxmlformats.org/officeDocument/2006/relationships/image" Target="NULL"/><Relationship Id="rId7" Type="http://schemas.openxmlformats.org/officeDocument/2006/relationships/image" Target="../media/image4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34" Type="http://schemas.openxmlformats.org/officeDocument/2006/relationships/image" Target="NULL"/><Relationship Id="rId7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32" Type="http://schemas.openxmlformats.org/officeDocument/2006/relationships/image" Target="NULL"/><Relationship Id="rId5" Type="http://schemas.openxmlformats.org/officeDocument/2006/relationships/image" Target="NULL"/><Relationship Id="rId36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34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32" Type="http://schemas.openxmlformats.org/officeDocument/2006/relationships/image" Target="NULL"/><Relationship Id="rId5" Type="http://schemas.openxmlformats.org/officeDocument/2006/relationships/image" Target="NULL"/><Relationship Id="rId36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Sequence to sequence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Basic models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Beam search algorithm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889729" y="1448026"/>
            <a:ext cx="1996364" cy="4372142"/>
            <a:chOff x="626998" y="1669244"/>
            <a:chExt cx="1996364" cy="4372142"/>
          </a:xfrm>
        </p:grpSpPr>
        <p:sp>
          <p:nvSpPr>
            <p:cNvPr id="5" name="TextBox 4"/>
            <p:cNvSpPr txBox="1"/>
            <p:nvPr/>
          </p:nvSpPr>
          <p:spPr>
            <a:xfrm>
              <a:off x="1441377" y="166924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401302" y="2714533"/>
              <a:ext cx="5180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in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41616" y="3676960"/>
              <a:ext cx="889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jane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47090" y="4561316"/>
              <a:ext cx="19736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september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78485" y="5385865"/>
              <a:ext cx="9108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zulu</a:t>
              </a:r>
            </a:p>
          </p:txBody>
        </p:sp>
        <p:sp>
          <p:nvSpPr>
            <p:cNvPr id="7" name="Right Bracket 6"/>
            <p:cNvSpPr/>
            <p:nvPr/>
          </p:nvSpPr>
          <p:spPr>
            <a:xfrm>
              <a:off x="2440036" y="1669244"/>
              <a:ext cx="183326" cy="4372142"/>
            </a:xfrm>
            <a:prstGeom prst="rightBracket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eft Bracket 8"/>
            <p:cNvSpPr/>
            <p:nvPr/>
          </p:nvSpPr>
          <p:spPr>
            <a:xfrm>
              <a:off x="626998" y="1669244"/>
              <a:ext cx="178871" cy="437214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310121" y="2240001"/>
                  <a:ext cx="66674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0121" y="2240001"/>
                  <a:ext cx="666744" cy="430887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1305085" y="3285290"/>
                  <a:ext cx="66674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5085" y="3285290"/>
                  <a:ext cx="666744" cy="430887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1299431" y="4185496"/>
                  <a:ext cx="66674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431" y="4185496"/>
                  <a:ext cx="666744" cy="430887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1310121" y="5045925"/>
                  <a:ext cx="66674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0121" y="5045925"/>
                  <a:ext cx="666744" cy="430887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/>
          <p:cNvSpPr txBox="1"/>
          <p:nvPr/>
        </p:nvSpPr>
        <p:spPr>
          <a:xfrm>
            <a:off x="1288106" y="815878"/>
            <a:ext cx="1236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Step 1</a:t>
            </a:r>
          </a:p>
        </p:txBody>
      </p:sp>
      <p:cxnSp>
        <p:nvCxnSpPr>
          <p:cNvPr id="77" name="Straight Arrow Connector 76"/>
          <p:cNvCxnSpPr/>
          <p:nvPr/>
        </p:nvCxnSpPr>
        <p:spPr>
          <a:xfrm flipH="1" flipV="1">
            <a:off x="408627" y="1513910"/>
            <a:ext cx="2167" cy="176560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408627" y="3997485"/>
            <a:ext cx="767" cy="169038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-120736" y="3402126"/>
                <a:ext cx="1103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10000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0736" y="3402126"/>
                <a:ext cx="1103187" cy="461665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417517" y="1219292"/>
            <a:ext cx="3357403" cy="1303245"/>
            <a:chOff x="5417517" y="1222447"/>
            <a:chExt cx="3357403" cy="1303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5417517" y="1270675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7517" y="1270675"/>
                  <a:ext cx="412564" cy="271831"/>
                </a:xfrm>
                <a:prstGeom prst="rect">
                  <a:avLst/>
                </a:prstGeom>
                <a:blipFill rotWithShape="0">
                  <a:blip r:embed="rId35"/>
                  <a:stretch>
                    <a:fillRect r="-94030" b="-4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Rectangle 117"/>
            <p:cNvSpPr/>
            <p:nvPr/>
          </p:nvSpPr>
          <p:spPr>
            <a:xfrm>
              <a:off x="6461040" y="1287014"/>
              <a:ext cx="415982" cy="425602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cxnSp>
          <p:nvCxnSpPr>
            <p:cNvPr id="119" name="Straight Arrow Connector 118"/>
            <p:cNvCxnSpPr/>
            <p:nvPr/>
          </p:nvCxnSpPr>
          <p:spPr>
            <a:xfrm>
              <a:off x="6162099" y="1503547"/>
              <a:ext cx="227977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/>
                <p:cNvSpPr txBox="1"/>
                <p:nvPr/>
              </p:nvSpPr>
              <p:spPr>
                <a:xfrm>
                  <a:off x="6461040" y="2064027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0" name="TextBox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1040" y="2064027"/>
                  <a:ext cx="413149" cy="271831"/>
                </a:xfrm>
                <a:prstGeom prst="rect">
                  <a:avLst/>
                </a:prstGeom>
                <a:blipFill rotWithShape="0">
                  <a:blip r:embed="rId36"/>
                  <a:stretch>
                    <a:fillRect r="-92647" b="-4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Arrow Connector 115"/>
            <p:cNvCxnSpPr/>
            <p:nvPr/>
          </p:nvCxnSpPr>
          <p:spPr>
            <a:xfrm flipV="1">
              <a:off x="6667620" y="1766679"/>
              <a:ext cx="0" cy="297346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7742310" y="1289508"/>
              <a:ext cx="415983" cy="425601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 flipV="1">
              <a:off x="7948885" y="1769173"/>
              <a:ext cx="0" cy="297346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8376609" y="1239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00B05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7765669" y="2059810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5669" y="2059810"/>
                  <a:ext cx="948892" cy="461665"/>
                </a:xfrm>
                <a:prstGeom prst="rect">
                  <a:avLst/>
                </a:prstGeom>
                <a:blipFill rotWithShape="0"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Straight Arrow Connector 107"/>
            <p:cNvCxnSpPr/>
            <p:nvPr/>
          </p:nvCxnSpPr>
          <p:spPr>
            <a:xfrm>
              <a:off x="6912089" y="1503547"/>
              <a:ext cx="227977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7487127" y="1503547"/>
              <a:ext cx="227977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7020895" y="1222447"/>
                  <a:ext cx="5741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895" y="1222447"/>
                  <a:ext cx="574196" cy="523220"/>
                </a:xfrm>
                <a:prstGeom prst="rect">
                  <a:avLst/>
                </a:prstGeom>
                <a:blipFill rotWithShape="0"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Arrow Connector 83"/>
            <p:cNvCxnSpPr/>
            <p:nvPr/>
          </p:nvCxnSpPr>
          <p:spPr>
            <a:xfrm>
              <a:off x="8219674" y="1503547"/>
              <a:ext cx="227977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5417517" y="3814112"/>
            <a:ext cx="3357403" cy="1303245"/>
            <a:chOff x="5417517" y="1222447"/>
            <a:chExt cx="3357403" cy="1303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5417517" y="1270675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7517" y="1270675"/>
                  <a:ext cx="412564" cy="271831"/>
                </a:xfrm>
                <a:prstGeom prst="rect">
                  <a:avLst/>
                </a:prstGeom>
                <a:blipFill rotWithShape="0">
                  <a:blip r:embed="rId35"/>
                  <a:stretch>
                    <a:fillRect r="-94030" b="-4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Rectangle 69"/>
            <p:cNvSpPr/>
            <p:nvPr/>
          </p:nvSpPr>
          <p:spPr>
            <a:xfrm>
              <a:off x="6461040" y="1287014"/>
              <a:ext cx="415982" cy="425602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6162099" y="1503547"/>
              <a:ext cx="227977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6461040" y="2064027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0" name="TextBox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1040" y="2064027"/>
                  <a:ext cx="413149" cy="271831"/>
                </a:xfrm>
                <a:prstGeom prst="rect">
                  <a:avLst/>
                </a:prstGeom>
                <a:blipFill rotWithShape="0">
                  <a:blip r:embed="rId36"/>
                  <a:stretch>
                    <a:fillRect r="-92647" b="-4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/>
            <p:cNvCxnSpPr/>
            <p:nvPr/>
          </p:nvCxnSpPr>
          <p:spPr>
            <a:xfrm flipV="1">
              <a:off x="6667620" y="1766679"/>
              <a:ext cx="0" cy="297346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7742310" y="1289508"/>
              <a:ext cx="415983" cy="425601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V="1">
              <a:off x="7948885" y="1769173"/>
              <a:ext cx="0" cy="297346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8376609" y="1239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00B05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7765669" y="2059810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5669" y="2059810"/>
                  <a:ext cx="948892" cy="461665"/>
                </a:xfrm>
                <a:prstGeom prst="rect">
                  <a:avLst/>
                </a:prstGeom>
                <a:blipFill rotWithShape="0"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Arrow Connector 91"/>
            <p:cNvCxnSpPr/>
            <p:nvPr/>
          </p:nvCxnSpPr>
          <p:spPr>
            <a:xfrm>
              <a:off x="6912089" y="1503547"/>
              <a:ext cx="227977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7487127" y="1503547"/>
              <a:ext cx="227977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7020895" y="1222447"/>
                  <a:ext cx="5741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895" y="1222447"/>
                  <a:ext cx="574196" cy="523220"/>
                </a:xfrm>
                <a:prstGeom prst="rect">
                  <a:avLst/>
                </a:prstGeom>
                <a:blipFill rotWithShape="0"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Arrow Connector 95"/>
            <p:cNvCxnSpPr/>
            <p:nvPr/>
          </p:nvCxnSpPr>
          <p:spPr>
            <a:xfrm>
              <a:off x="8219674" y="1503547"/>
              <a:ext cx="227977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5436605" y="5567183"/>
            <a:ext cx="3357403" cy="1303245"/>
            <a:chOff x="5417517" y="1222447"/>
            <a:chExt cx="3357403" cy="1303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5417517" y="1270675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7517" y="1270675"/>
                  <a:ext cx="412564" cy="271831"/>
                </a:xfrm>
                <a:prstGeom prst="rect">
                  <a:avLst/>
                </a:prstGeom>
                <a:blipFill rotWithShape="0">
                  <a:blip r:embed="rId35"/>
                  <a:stretch>
                    <a:fillRect r="-94030" b="-4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Rectangle 130"/>
            <p:cNvSpPr/>
            <p:nvPr/>
          </p:nvSpPr>
          <p:spPr>
            <a:xfrm>
              <a:off x="6461040" y="1287014"/>
              <a:ext cx="415982" cy="425602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cxnSp>
          <p:nvCxnSpPr>
            <p:cNvPr id="132" name="Straight Arrow Connector 131"/>
            <p:cNvCxnSpPr/>
            <p:nvPr/>
          </p:nvCxnSpPr>
          <p:spPr>
            <a:xfrm>
              <a:off x="6162099" y="1503547"/>
              <a:ext cx="227977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/>
                <p:cNvSpPr txBox="1"/>
                <p:nvPr/>
              </p:nvSpPr>
              <p:spPr>
                <a:xfrm>
                  <a:off x="6461040" y="2064027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0" name="TextBox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1040" y="2064027"/>
                  <a:ext cx="413149" cy="271831"/>
                </a:xfrm>
                <a:prstGeom prst="rect">
                  <a:avLst/>
                </a:prstGeom>
                <a:blipFill rotWithShape="0">
                  <a:blip r:embed="rId36"/>
                  <a:stretch>
                    <a:fillRect r="-92647" b="-4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/>
            <p:cNvCxnSpPr/>
            <p:nvPr/>
          </p:nvCxnSpPr>
          <p:spPr>
            <a:xfrm flipV="1">
              <a:off x="6667620" y="1766679"/>
              <a:ext cx="0" cy="297346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Rectangle 134"/>
            <p:cNvSpPr/>
            <p:nvPr/>
          </p:nvSpPr>
          <p:spPr>
            <a:xfrm>
              <a:off x="7742310" y="1289508"/>
              <a:ext cx="415983" cy="425601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cxnSp>
          <p:nvCxnSpPr>
            <p:cNvPr id="136" name="Straight Arrow Connector 135"/>
            <p:cNvCxnSpPr/>
            <p:nvPr/>
          </p:nvCxnSpPr>
          <p:spPr>
            <a:xfrm flipV="1">
              <a:off x="7948885" y="1769173"/>
              <a:ext cx="0" cy="297346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/>
            <p:cNvSpPr txBox="1"/>
            <p:nvPr/>
          </p:nvSpPr>
          <p:spPr>
            <a:xfrm>
              <a:off x="8376609" y="1239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00B05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/>
                <p:cNvSpPr txBox="1"/>
                <p:nvPr/>
              </p:nvSpPr>
              <p:spPr>
                <a:xfrm>
                  <a:off x="7765669" y="2059810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5669" y="2059810"/>
                  <a:ext cx="948892" cy="461665"/>
                </a:xfrm>
                <a:prstGeom prst="rect">
                  <a:avLst/>
                </a:prstGeom>
                <a:blipFill rotWithShape="0"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9" name="Straight Arrow Connector 138"/>
            <p:cNvCxnSpPr/>
            <p:nvPr/>
          </p:nvCxnSpPr>
          <p:spPr>
            <a:xfrm>
              <a:off x="6912089" y="1503547"/>
              <a:ext cx="227977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>
              <a:off x="7487127" y="1503547"/>
              <a:ext cx="227977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/>
                <p:cNvSpPr txBox="1"/>
                <p:nvPr/>
              </p:nvSpPr>
              <p:spPr>
                <a:xfrm>
                  <a:off x="7020895" y="1222447"/>
                  <a:ext cx="5741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1" name="TextBox 1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895" y="1222447"/>
                  <a:ext cx="574196" cy="523220"/>
                </a:xfrm>
                <a:prstGeom prst="rect">
                  <a:avLst/>
                </a:prstGeom>
                <a:blipFill rotWithShape="0"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2" name="Straight Arrow Connector 141"/>
            <p:cNvCxnSpPr/>
            <p:nvPr/>
          </p:nvCxnSpPr>
          <p:spPr>
            <a:xfrm>
              <a:off x="8219674" y="1503547"/>
              <a:ext cx="227977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EF21C52-EA98-472C-8E9B-42BCE2D7A61D}"/>
              </a:ext>
            </a:extLst>
          </p:cNvPr>
          <p:cNvSpPr txBox="1"/>
          <p:nvPr/>
        </p:nvSpPr>
        <p:spPr>
          <a:xfrm>
            <a:off x="3483344" y="815878"/>
            <a:ext cx="1236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Step 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8A569-0E88-4146-A9C7-0B0095300AFA}"/>
              </a:ext>
            </a:extLst>
          </p:cNvPr>
          <p:cNvSpPr/>
          <p:nvPr/>
        </p:nvSpPr>
        <p:spPr>
          <a:xfrm>
            <a:off x="1542460" y="2522537"/>
            <a:ext cx="751873" cy="4547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495ACE7-412E-4860-B37E-5D0D8542C6A9}"/>
              </a:ext>
            </a:extLst>
          </p:cNvPr>
          <p:cNvSpPr/>
          <p:nvPr/>
        </p:nvSpPr>
        <p:spPr>
          <a:xfrm>
            <a:off x="1310967" y="3501144"/>
            <a:ext cx="1038897" cy="4547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0BB46C3-FA61-4FBD-99F9-81A91AC6F2F3}"/>
              </a:ext>
            </a:extLst>
          </p:cNvPr>
          <p:cNvSpPr/>
          <p:nvPr/>
        </p:nvSpPr>
        <p:spPr>
          <a:xfrm>
            <a:off x="918449" y="4418808"/>
            <a:ext cx="1964989" cy="4547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721288F-26A8-46F6-8D54-E95801FD1C65}"/>
                  </a:ext>
                </a:extLst>
              </p14:cNvPr>
              <p14:cNvContentPartPr/>
              <p14:nvPr/>
            </p14:nvContentPartPr>
            <p14:xfrm>
              <a:off x="127080" y="114480"/>
              <a:ext cx="12058920" cy="6674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721288F-26A8-46F6-8D54-E95801FD1C6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17720" y="105120"/>
                <a:ext cx="12077640" cy="669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104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</p:spPr>
            <p:txBody>
              <a:bodyPr anchor="t"/>
              <a:lstStyle/>
              <a:p>
                <a:r>
                  <a:rPr lang="en-US" dirty="0"/>
                  <a:t>Beam search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𝐵</m:t>
                    </m:r>
                    <m:r>
                      <a:rPr lang="en-US" b="0" i="1" smtClean="0">
                        <a:latin typeface="Cambria Math" charset="0"/>
                      </a:rPr>
                      <m:t>=3)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  <a:blipFill rotWithShape="0">
                <a:blip r:embed="rId2"/>
                <a:stretch>
                  <a:fillRect l="-2013" t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/>
          <p:cNvSpPr txBox="1"/>
          <p:nvPr/>
        </p:nvSpPr>
        <p:spPr>
          <a:xfrm>
            <a:off x="548815" y="1236847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in september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48815" y="2980421"/>
            <a:ext cx="1269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jane is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48815" y="4711745"/>
            <a:ext cx="1882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jane visits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903494" y="743315"/>
            <a:ext cx="6344543" cy="1700118"/>
            <a:chOff x="4903494" y="743315"/>
            <a:chExt cx="6344543" cy="1700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/>
                <p:cNvSpPr txBox="1"/>
                <p:nvPr/>
              </p:nvSpPr>
              <p:spPr>
                <a:xfrm>
                  <a:off x="4903494" y="1316769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3494" y="1316769"/>
                  <a:ext cx="905441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Rectangle 124"/>
            <p:cNvSpPr/>
            <p:nvPr/>
          </p:nvSpPr>
          <p:spPr>
            <a:xfrm>
              <a:off x="5984177" y="1393183"/>
              <a:ext cx="320040" cy="320040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Arrow Connector 125"/>
            <p:cNvCxnSpPr/>
            <p:nvPr/>
          </p:nvCxnSpPr>
          <p:spPr>
            <a:xfrm>
              <a:off x="5635325" y="1549810"/>
              <a:ext cx="234342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/>
                <p:cNvSpPr txBox="1"/>
                <p:nvPr/>
              </p:nvSpPr>
              <p:spPr>
                <a:xfrm>
                  <a:off x="5785837" y="1960736"/>
                  <a:ext cx="7937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TextBox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837" y="1960736"/>
                  <a:ext cx="793771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Straight Arrow Connector 122"/>
            <p:cNvCxnSpPr/>
            <p:nvPr/>
          </p:nvCxnSpPr>
          <p:spPr>
            <a:xfrm flipV="1">
              <a:off x="6130581" y="1735267"/>
              <a:ext cx="0" cy="212062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/>
            <p:nvPr/>
          </p:nvSpPr>
          <p:spPr>
            <a:xfrm>
              <a:off x="7301230" y="1394956"/>
              <a:ext cx="320040" cy="320040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 flipV="1">
              <a:off x="7472009" y="1737045"/>
              <a:ext cx="0" cy="212062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/>
            <p:cNvSpPr/>
            <p:nvPr/>
          </p:nvSpPr>
          <p:spPr>
            <a:xfrm>
              <a:off x="8621514" y="1407280"/>
              <a:ext cx="320040" cy="320040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p:cxnSp>
          <p:nvCxnSpPr>
            <p:cNvPr id="102" name="Straight Arrow Connector 101"/>
            <p:cNvCxnSpPr/>
            <p:nvPr/>
          </p:nvCxnSpPr>
          <p:spPr>
            <a:xfrm flipV="1">
              <a:off x="8775021" y="1142556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7911675" y="1359087"/>
              <a:ext cx="178532" cy="263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7114820" y="1981768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4820" y="1981768"/>
                  <a:ext cx="100925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" name="Straight Arrow Connector 104"/>
            <p:cNvCxnSpPr/>
            <p:nvPr/>
          </p:nvCxnSpPr>
          <p:spPr>
            <a:xfrm>
              <a:off x="6375090" y="1549810"/>
              <a:ext cx="234342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>
              <a:off x="7723391" y="1538166"/>
              <a:ext cx="809592" cy="11644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/>
            <p:cNvSpPr/>
            <p:nvPr/>
          </p:nvSpPr>
          <p:spPr>
            <a:xfrm>
              <a:off x="10355644" y="1397296"/>
              <a:ext cx="320040" cy="320040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/>
                <p:cNvSpPr txBox="1"/>
                <p:nvPr/>
              </p:nvSpPr>
              <p:spPr>
                <a:xfrm>
                  <a:off x="10272642" y="743315"/>
                  <a:ext cx="97539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6E31A1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2642" y="743315"/>
                  <a:ext cx="975395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7368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Straight Arrow Connector 108"/>
            <p:cNvCxnSpPr/>
            <p:nvPr/>
          </p:nvCxnSpPr>
          <p:spPr>
            <a:xfrm flipV="1">
              <a:off x="10519684" y="1142522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>
              <a:off x="9022775" y="1549810"/>
              <a:ext cx="399731" cy="0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>
              <a:off x="7028530" y="1549810"/>
              <a:ext cx="234342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/>
                <p:cNvSpPr txBox="1"/>
                <p:nvPr/>
              </p:nvSpPr>
              <p:spPr>
                <a:xfrm>
                  <a:off x="6528656" y="1276165"/>
                  <a:ext cx="5741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TextBox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8656" y="1276165"/>
                  <a:ext cx="574196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Freeform 112"/>
            <p:cNvSpPr/>
            <p:nvPr/>
          </p:nvSpPr>
          <p:spPr>
            <a:xfrm>
              <a:off x="8974545" y="1339789"/>
              <a:ext cx="668745" cy="661534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p:cxnSp>
          <p:nvCxnSpPr>
            <p:cNvPr id="114" name="Straight Arrow Connector 113"/>
            <p:cNvCxnSpPr/>
            <p:nvPr/>
          </p:nvCxnSpPr>
          <p:spPr>
            <a:xfrm flipV="1">
              <a:off x="9651258" y="1775321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114"/>
            <p:cNvSpPr/>
            <p:nvPr/>
          </p:nvSpPr>
          <p:spPr>
            <a:xfrm>
              <a:off x="9516697" y="1407280"/>
              <a:ext cx="320040" cy="320040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9063657" y="855256"/>
              <a:ext cx="11737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6E31A1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september</a:t>
              </a:r>
            </a:p>
          </p:txBody>
        </p:sp>
        <p:cxnSp>
          <p:nvCxnSpPr>
            <p:cNvPr id="117" name="Straight Arrow Connector 116"/>
            <p:cNvCxnSpPr/>
            <p:nvPr/>
          </p:nvCxnSpPr>
          <p:spPr>
            <a:xfrm flipV="1">
              <a:off x="9672005" y="1142556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>
              <a:off x="9883183" y="1549810"/>
              <a:ext cx="399731" cy="0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Freeform 118"/>
            <p:cNvSpPr/>
            <p:nvPr/>
          </p:nvSpPr>
          <p:spPr>
            <a:xfrm>
              <a:off x="9911263" y="1354584"/>
              <a:ext cx="625940" cy="661534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p:cxnSp>
          <p:nvCxnSpPr>
            <p:cNvPr id="120" name="Straight Arrow Connector 119"/>
            <p:cNvCxnSpPr/>
            <p:nvPr/>
          </p:nvCxnSpPr>
          <p:spPr>
            <a:xfrm flipV="1">
              <a:off x="10525629" y="1790117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8596448" y="855256"/>
              <a:ext cx="3738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6E31A1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in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548815" y="6031683"/>
                <a:ext cx="306481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  <m:r>
                        <a:rPr lang="en-US" sz="3200" b="0" i="1" smtClean="0">
                          <a:latin typeface="Cambria Math" charset="0"/>
                        </a:rPr>
                        <m:t>,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i="1">
                              <a:latin typeface="Cambria Math" charset="0"/>
                            </a:rPr>
                            <m:t>&lt;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3200" i="1">
                          <a:latin typeface="Cambria Math" charset="0"/>
                        </a:rPr>
                        <m:t>| </m:t>
                      </m:r>
                      <m:r>
                        <a:rPr lang="en-US" sz="3200" i="1">
                          <a:latin typeface="Cambria Math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15" y="6031683"/>
                <a:ext cx="3064813" cy="49244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TextBox 190"/>
          <p:cNvSpPr txBox="1"/>
          <p:nvPr/>
        </p:nvSpPr>
        <p:spPr>
          <a:xfrm>
            <a:off x="4483449" y="6031683"/>
            <a:ext cx="6595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jane visits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africa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in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september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. &lt;EOS&gt;</a:t>
            </a:r>
          </a:p>
        </p:txBody>
      </p:sp>
      <p:grpSp>
        <p:nvGrpSpPr>
          <p:cNvPr id="192" name="Group 191"/>
          <p:cNvGrpSpPr/>
          <p:nvPr/>
        </p:nvGrpSpPr>
        <p:grpSpPr>
          <a:xfrm>
            <a:off x="4898805" y="2336220"/>
            <a:ext cx="6344543" cy="1700118"/>
            <a:chOff x="4903494" y="743315"/>
            <a:chExt cx="6344543" cy="1700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/>
                <p:cNvSpPr txBox="1"/>
                <p:nvPr/>
              </p:nvSpPr>
              <p:spPr>
                <a:xfrm>
                  <a:off x="4903494" y="1316769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93" name="TextBox 1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3494" y="1316769"/>
                  <a:ext cx="905441" cy="4616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4" name="Rectangle 193"/>
            <p:cNvSpPr/>
            <p:nvPr/>
          </p:nvSpPr>
          <p:spPr>
            <a:xfrm>
              <a:off x="5984177" y="1393183"/>
              <a:ext cx="320040" cy="320040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Arrow Connector 194"/>
            <p:cNvCxnSpPr/>
            <p:nvPr/>
          </p:nvCxnSpPr>
          <p:spPr>
            <a:xfrm>
              <a:off x="5635325" y="1549810"/>
              <a:ext cx="234342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/>
                <p:cNvSpPr txBox="1"/>
                <p:nvPr/>
              </p:nvSpPr>
              <p:spPr>
                <a:xfrm>
                  <a:off x="5785837" y="1960736"/>
                  <a:ext cx="7937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96" name="TextBox 1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837" y="1960736"/>
                  <a:ext cx="793771" cy="46166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r="-7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7" name="Straight Arrow Connector 196"/>
            <p:cNvCxnSpPr/>
            <p:nvPr/>
          </p:nvCxnSpPr>
          <p:spPr>
            <a:xfrm flipV="1">
              <a:off x="6130581" y="1735267"/>
              <a:ext cx="0" cy="212062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Rectangle 197"/>
            <p:cNvSpPr/>
            <p:nvPr/>
          </p:nvSpPr>
          <p:spPr>
            <a:xfrm>
              <a:off x="7301230" y="1394956"/>
              <a:ext cx="320040" cy="320040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Arrow Connector 198"/>
            <p:cNvCxnSpPr/>
            <p:nvPr/>
          </p:nvCxnSpPr>
          <p:spPr>
            <a:xfrm flipV="1">
              <a:off x="7472009" y="1737045"/>
              <a:ext cx="0" cy="212062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Rectangle 199"/>
            <p:cNvSpPr/>
            <p:nvPr/>
          </p:nvSpPr>
          <p:spPr>
            <a:xfrm>
              <a:off x="8621514" y="1407280"/>
              <a:ext cx="320040" cy="320040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p:cxnSp>
          <p:nvCxnSpPr>
            <p:cNvPr id="201" name="Straight Arrow Connector 200"/>
            <p:cNvCxnSpPr/>
            <p:nvPr/>
          </p:nvCxnSpPr>
          <p:spPr>
            <a:xfrm flipV="1">
              <a:off x="8775021" y="1142556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7911675" y="1359087"/>
              <a:ext cx="178532" cy="263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TextBox 202"/>
                <p:cNvSpPr txBox="1"/>
                <p:nvPr/>
              </p:nvSpPr>
              <p:spPr>
                <a:xfrm>
                  <a:off x="7114820" y="1981768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03" name="TextBox 2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4820" y="1981768"/>
                  <a:ext cx="100925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4" name="Straight Arrow Connector 203"/>
            <p:cNvCxnSpPr/>
            <p:nvPr/>
          </p:nvCxnSpPr>
          <p:spPr>
            <a:xfrm>
              <a:off x="6375090" y="1549810"/>
              <a:ext cx="234342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7723391" y="1538166"/>
              <a:ext cx="809592" cy="11644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Rectangle 205"/>
            <p:cNvSpPr/>
            <p:nvPr/>
          </p:nvSpPr>
          <p:spPr>
            <a:xfrm>
              <a:off x="10355644" y="1397296"/>
              <a:ext cx="320040" cy="320040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/>
                <p:cNvSpPr txBox="1"/>
                <p:nvPr/>
              </p:nvSpPr>
              <p:spPr>
                <a:xfrm>
                  <a:off x="10272642" y="743315"/>
                  <a:ext cx="97539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6E31A1"/>
                    </a:solidFill>
                  </a:endParaRPr>
                </a:p>
              </p:txBody>
            </p:sp>
          </mc:Choice>
          <mc:Fallback xmlns="">
            <p:sp>
              <p:nvSpPr>
                <p:cNvPr id="207" name="TextBox 2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2642" y="743315"/>
                  <a:ext cx="975395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7368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8" name="Straight Arrow Connector 207"/>
            <p:cNvCxnSpPr/>
            <p:nvPr/>
          </p:nvCxnSpPr>
          <p:spPr>
            <a:xfrm flipV="1">
              <a:off x="10519684" y="1142522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9022775" y="1549810"/>
              <a:ext cx="399731" cy="0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7028530" y="1549810"/>
              <a:ext cx="234342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/>
                <p:cNvSpPr txBox="1"/>
                <p:nvPr/>
              </p:nvSpPr>
              <p:spPr>
                <a:xfrm>
                  <a:off x="6528656" y="1276165"/>
                  <a:ext cx="5741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1" name="TextBox 2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8656" y="1276165"/>
                  <a:ext cx="574196" cy="52322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2" name="Freeform 211"/>
            <p:cNvSpPr/>
            <p:nvPr/>
          </p:nvSpPr>
          <p:spPr>
            <a:xfrm>
              <a:off x="8974545" y="1339789"/>
              <a:ext cx="668745" cy="661534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p:cxnSp>
          <p:nvCxnSpPr>
            <p:cNvPr id="213" name="Straight Arrow Connector 212"/>
            <p:cNvCxnSpPr/>
            <p:nvPr/>
          </p:nvCxnSpPr>
          <p:spPr>
            <a:xfrm flipV="1">
              <a:off x="9651258" y="1775321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Rectangle 213"/>
            <p:cNvSpPr/>
            <p:nvPr/>
          </p:nvSpPr>
          <p:spPr>
            <a:xfrm>
              <a:off x="9516697" y="1407280"/>
              <a:ext cx="320040" cy="320040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9501424" y="855256"/>
              <a:ext cx="3433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6E31A1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is</a:t>
              </a:r>
              <a:endParaRPr lang="en-US" sz="1600" dirty="0">
                <a:solidFill>
                  <a:srgbClr val="6E31A1"/>
                </a:solidFill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cxnSp>
          <p:nvCxnSpPr>
            <p:cNvPr id="216" name="Straight Arrow Connector 215"/>
            <p:cNvCxnSpPr/>
            <p:nvPr/>
          </p:nvCxnSpPr>
          <p:spPr>
            <a:xfrm flipV="1">
              <a:off x="9672005" y="1142556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9883183" y="1549810"/>
              <a:ext cx="399731" cy="0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Freeform 217"/>
            <p:cNvSpPr/>
            <p:nvPr/>
          </p:nvSpPr>
          <p:spPr>
            <a:xfrm>
              <a:off x="9911263" y="1354584"/>
              <a:ext cx="625940" cy="661534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p:cxnSp>
          <p:nvCxnSpPr>
            <p:cNvPr id="219" name="Straight Arrow Connector 218"/>
            <p:cNvCxnSpPr/>
            <p:nvPr/>
          </p:nvCxnSpPr>
          <p:spPr>
            <a:xfrm flipV="1">
              <a:off x="10525629" y="1790117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/>
            <p:cNvSpPr txBox="1"/>
            <p:nvPr/>
          </p:nvSpPr>
          <p:spPr>
            <a:xfrm>
              <a:off x="8423738" y="855256"/>
              <a:ext cx="5870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6E31A1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jane</a:t>
              </a:r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4903494" y="4049159"/>
            <a:ext cx="6344543" cy="1700118"/>
            <a:chOff x="4903494" y="743315"/>
            <a:chExt cx="6344543" cy="1700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/>
                <p:cNvSpPr txBox="1"/>
                <p:nvPr/>
              </p:nvSpPr>
              <p:spPr>
                <a:xfrm>
                  <a:off x="4903494" y="1316769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22" name="TextBox 2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3494" y="1316769"/>
                  <a:ext cx="905441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3" name="Rectangle 222"/>
            <p:cNvSpPr/>
            <p:nvPr/>
          </p:nvSpPr>
          <p:spPr>
            <a:xfrm>
              <a:off x="5984177" y="1393183"/>
              <a:ext cx="320040" cy="320040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Arrow Connector 223"/>
            <p:cNvCxnSpPr/>
            <p:nvPr/>
          </p:nvCxnSpPr>
          <p:spPr>
            <a:xfrm>
              <a:off x="5635325" y="1549810"/>
              <a:ext cx="234342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TextBox 224"/>
                <p:cNvSpPr txBox="1"/>
                <p:nvPr/>
              </p:nvSpPr>
              <p:spPr>
                <a:xfrm>
                  <a:off x="5785837" y="1960736"/>
                  <a:ext cx="7937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25" name="TextBox 2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837" y="1960736"/>
                  <a:ext cx="793771" cy="46166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r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6" name="Straight Arrow Connector 225"/>
            <p:cNvCxnSpPr/>
            <p:nvPr/>
          </p:nvCxnSpPr>
          <p:spPr>
            <a:xfrm flipV="1">
              <a:off x="6130581" y="1735267"/>
              <a:ext cx="0" cy="212062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Rectangle 226"/>
            <p:cNvSpPr/>
            <p:nvPr/>
          </p:nvSpPr>
          <p:spPr>
            <a:xfrm>
              <a:off x="7301230" y="1394956"/>
              <a:ext cx="320040" cy="320040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/>
            <p:cNvCxnSpPr/>
            <p:nvPr/>
          </p:nvCxnSpPr>
          <p:spPr>
            <a:xfrm flipV="1">
              <a:off x="7472009" y="1737045"/>
              <a:ext cx="0" cy="212062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Rectangle 228"/>
            <p:cNvSpPr/>
            <p:nvPr/>
          </p:nvSpPr>
          <p:spPr>
            <a:xfrm>
              <a:off x="8621514" y="1407280"/>
              <a:ext cx="320040" cy="320040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p:cxnSp>
          <p:nvCxnSpPr>
            <p:cNvPr id="230" name="Straight Arrow Connector 229"/>
            <p:cNvCxnSpPr/>
            <p:nvPr/>
          </p:nvCxnSpPr>
          <p:spPr>
            <a:xfrm flipV="1">
              <a:off x="8775021" y="1142556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TextBox 230"/>
            <p:cNvSpPr txBox="1"/>
            <p:nvPr/>
          </p:nvSpPr>
          <p:spPr>
            <a:xfrm>
              <a:off x="7911675" y="1359087"/>
              <a:ext cx="178532" cy="263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Box 231"/>
                <p:cNvSpPr txBox="1"/>
                <p:nvPr/>
              </p:nvSpPr>
              <p:spPr>
                <a:xfrm>
                  <a:off x="7114820" y="1981768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32" name="TextBox 2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4820" y="1981768"/>
                  <a:ext cx="100925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3" name="Straight Arrow Connector 232"/>
            <p:cNvCxnSpPr/>
            <p:nvPr/>
          </p:nvCxnSpPr>
          <p:spPr>
            <a:xfrm>
              <a:off x="6375090" y="1549810"/>
              <a:ext cx="234342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>
              <a:off x="7723391" y="1538166"/>
              <a:ext cx="809592" cy="11644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Rectangle 234"/>
            <p:cNvSpPr/>
            <p:nvPr/>
          </p:nvSpPr>
          <p:spPr>
            <a:xfrm>
              <a:off x="10355644" y="1397296"/>
              <a:ext cx="320040" cy="320040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/>
                <p:cNvSpPr txBox="1"/>
                <p:nvPr/>
              </p:nvSpPr>
              <p:spPr>
                <a:xfrm>
                  <a:off x="10272642" y="743315"/>
                  <a:ext cx="97539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6E31A1"/>
                    </a:solidFill>
                  </a:endParaRPr>
                </a:p>
              </p:txBody>
            </p:sp>
          </mc:Choice>
          <mc:Fallback xmlns="">
            <p:sp>
              <p:nvSpPr>
                <p:cNvPr id="236" name="TextBox 2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2642" y="743315"/>
                  <a:ext cx="975395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7368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7" name="Straight Arrow Connector 236"/>
            <p:cNvCxnSpPr/>
            <p:nvPr/>
          </p:nvCxnSpPr>
          <p:spPr>
            <a:xfrm flipV="1">
              <a:off x="10519684" y="1142522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/>
            <p:nvPr/>
          </p:nvCxnSpPr>
          <p:spPr>
            <a:xfrm>
              <a:off x="9022775" y="1549810"/>
              <a:ext cx="399731" cy="0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>
              <a:off x="7028530" y="1549810"/>
              <a:ext cx="234342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6528656" y="1276165"/>
                  <a:ext cx="5741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8656" y="1276165"/>
                  <a:ext cx="574196" cy="52322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1" name="Freeform 240"/>
            <p:cNvSpPr/>
            <p:nvPr/>
          </p:nvSpPr>
          <p:spPr>
            <a:xfrm>
              <a:off x="8974545" y="1339789"/>
              <a:ext cx="668745" cy="661534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p:cxnSp>
          <p:nvCxnSpPr>
            <p:cNvPr id="242" name="Straight Arrow Connector 241"/>
            <p:cNvCxnSpPr/>
            <p:nvPr/>
          </p:nvCxnSpPr>
          <p:spPr>
            <a:xfrm flipV="1">
              <a:off x="9651258" y="1775321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Rectangle 242"/>
            <p:cNvSpPr/>
            <p:nvPr/>
          </p:nvSpPr>
          <p:spPr>
            <a:xfrm>
              <a:off x="9516697" y="1407280"/>
              <a:ext cx="320040" cy="320040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9321740" y="862016"/>
              <a:ext cx="692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6E31A1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visits</a:t>
              </a:r>
              <a:endParaRPr lang="en-US" sz="1600" dirty="0">
                <a:solidFill>
                  <a:srgbClr val="6E31A1"/>
                </a:solidFill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cxnSp>
          <p:nvCxnSpPr>
            <p:cNvPr id="245" name="Straight Arrow Connector 244"/>
            <p:cNvCxnSpPr/>
            <p:nvPr/>
          </p:nvCxnSpPr>
          <p:spPr>
            <a:xfrm flipV="1">
              <a:off x="9672005" y="1142556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>
              <a:off x="9883183" y="1549810"/>
              <a:ext cx="399731" cy="0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Freeform 246"/>
            <p:cNvSpPr/>
            <p:nvPr/>
          </p:nvSpPr>
          <p:spPr>
            <a:xfrm>
              <a:off x="9911263" y="1354584"/>
              <a:ext cx="625940" cy="661534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p:cxnSp>
          <p:nvCxnSpPr>
            <p:cNvPr id="248" name="Straight Arrow Connector 247"/>
            <p:cNvCxnSpPr/>
            <p:nvPr/>
          </p:nvCxnSpPr>
          <p:spPr>
            <a:xfrm flipV="1">
              <a:off x="10525629" y="1790117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TextBox 248"/>
            <p:cNvSpPr txBox="1"/>
            <p:nvPr/>
          </p:nvSpPr>
          <p:spPr>
            <a:xfrm>
              <a:off x="8449560" y="862016"/>
              <a:ext cx="5870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6E31A1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jane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839EA3-7BE3-4E35-86AD-946FC2060330}"/>
                  </a:ext>
                </a:extLst>
              </p14:cNvPr>
              <p14:cNvContentPartPr/>
              <p14:nvPr/>
            </p14:nvContentPartPr>
            <p14:xfrm>
              <a:off x="463680" y="247680"/>
              <a:ext cx="11570040" cy="5302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839EA3-7BE3-4E35-86AD-946FC206033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4320" y="238320"/>
                <a:ext cx="11588760" cy="532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617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9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Sequence to sequence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Refinements to beam search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439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Length normalization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85124" y="1274154"/>
                <a:ext cx="6288260" cy="1302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mr-I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mr-I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arg</m:t>
                                  </m:r>
                                  <m:r>
                                    <a:rPr lang="en-US" sz="28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mr-IN" sz="28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             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∏"/>
                                  <m:ctrlPr>
                                    <a:rPr lang="is-IS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&gt;</m:t>
                                          </m:r>
                                        </m:sup>
                                      </m:sSup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,…,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&lt;</m:t>
                                      </m:r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−1&gt;</m:t>
                                      </m:r>
                                    </m:sup>
                                  </m:sSup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24" y="1274154"/>
                <a:ext cx="6288260" cy="1302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85124" y="3067959"/>
                <a:ext cx="6870727" cy="13503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mr-I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mr-I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arg</m:t>
                                  </m:r>
                                  <m:r>
                                    <a:rPr lang="en-US" sz="28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            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is-IS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&lt;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&gt;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&lt;1&gt;</m:t>
                                          </m:r>
                                        </m:sup>
                                      </m:sSup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,…,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−1&gt;</m:t>
                                          </m:r>
                                        </m:sup>
                                      </m:sSup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800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24" y="3067959"/>
                <a:ext cx="6870727" cy="13503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621391" y="5235139"/>
                <a:ext cx="5512022" cy="129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&lt;</m:t>
                                      </m:r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,…,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&lt;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−1&gt;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8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391" y="5235139"/>
                <a:ext cx="5512022" cy="1294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002F87D-D9A7-4CA7-86FD-A60E43F21083}"/>
                  </a:ext>
                </a:extLst>
              </p14:cNvPr>
              <p14:cNvContentPartPr/>
              <p14:nvPr/>
            </p14:nvContentPartPr>
            <p14:xfrm>
              <a:off x="1568520" y="419040"/>
              <a:ext cx="10585800" cy="1232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002F87D-D9A7-4CA7-86FD-A60E43F210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9160" y="409680"/>
                <a:ext cx="10604520" cy="12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D5ED8A2-ADC8-4077-B37E-4153EB9CDB9F}"/>
                  </a:ext>
                </a:extLst>
              </p14:cNvPr>
              <p14:cNvContentPartPr/>
              <p14:nvPr/>
            </p14:nvContentPartPr>
            <p14:xfrm>
              <a:off x="977760" y="1905120"/>
              <a:ext cx="10859040" cy="2597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D5ED8A2-ADC8-4077-B37E-4153EB9CDB9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8400" y="1895760"/>
                <a:ext cx="10877760" cy="26161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51A2764-A49F-41FC-8A06-78C389364BAC}"/>
              </a:ext>
            </a:extLst>
          </p:cNvPr>
          <p:cNvSpPr/>
          <p:nvPr/>
        </p:nvSpPr>
        <p:spPr>
          <a:xfrm>
            <a:off x="1395526" y="4390010"/>
            <a:ext cx="6279967" cy="732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ECD734-4150-4BD3-8CBE-03F1EFAA9FFA}"/>
              </a:ext>
            </a:extLst>
          </p:cNvPr>
          <p:cNvSpPr/>
          <p:nvPr/>
        </p:nvSpPr>
        <p:spPr>
          <a:xfrm>
            <a:off x="3099994" y="4136210"/>
            <a:ext cx="6279967" cy="732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980E347-5066-4CCF-A326-86A446E32ACD}"/>
                  </a:ext>
                </a:extLst>
              </p14:cNvPr>
              <p14:cNvContentPartPr/>
              <p14:nvPr/>
            </p14:nvContentPartPr>
            <p14:xfrm>
              <a:off x="800280" y="819000"/>
              <a:ext cx="11385720" cy="5893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980E347-5066-4CCF-A326-86A446E32A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0920" y="809640"/>
                <a:ext cx="11404440" cy="591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296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42" grpId="0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Beam search discussion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9864" y="1508443"/>
            <a:ext cx="2719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Beam width B?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19812" y="3939095"/>
                <a:ext cx="11440331" cy="164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Unlike exact search algorithms like BFS (Breadth First Search) or  DFS (Depth First Search), Beam Search runs faster but is not guaranteed to find exact maximum for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mr-IN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limLowPr>
                      <m:e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arg</m:t>
                        </m:r>
                        <m:r>
                          <a:rPr lang="en-US" sz="28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max</m:t>
                        </m:r>
                      </m:e>
                      <m:li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              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lim>
                    </m:limLow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𝑃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𝑦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|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12" y="3939095"/>
                <a:ext cx="11440331" cy="1641475"/>
              </a:xfrm>
              <a:prstGeom prst="rect">
                <a:avLst/>
              </a:prstGeom>
              <a:blipFill>
                <a:blip r:embed="rId2"/>
                <a:stretch>
                  <a:fillRect l="-1066" t="-3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F04E782-B6F6-45AC-813B-E9A8E5C506C8}"/>
                  </a:ext>
                </a:extLst>
              </p14:cNvPr>
              <p14:cNvContentPartPr/>
              <p14:nvPr/>
            </p14:nvContentPartPr>
            <p14:xfrm>
              <a:off x="1384200" y="851040"/>
              <a:ext cx="10592280" cy="1587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F04E782-B6F6-45AC-813B-E9A8E5C506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4840" y="841680"/>
                <a:ext cx="10611000" cy="160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758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Sequence to sequence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Error analysis on beam search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618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588772" y="1246833"/>
            <a:ext cx="5955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Jane visite l’Afrique en septembre.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8772" y="2336620"/>
            <a:ext cx="6965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Human: Jane visits Africa in September.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8772" y="3190977"/>
            <a:ext cx="7909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Algorithm: Jane visited Africa last September.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2142616" y="4746275"/>
            <a:ext cx="5772190" cy="1300911"/>
            <a:chOff x="4903494" y="1142522"/>
            <a:chExt cx="5772190" cy="13009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4903494" y="1316769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22" name="TextBox 2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3494" y="1316769"/>
                  <a:ext cx="905441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/>
            <p:cNvSpPr/>
            <p:nvPr/>
          </p:nvSpPr>
          <p:spPr>
            <a:xfrm>
              <a:off x="5984177" y="1393183"/>
              <a:ext cx="320040" cy="320040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>
              <a:off x="5635325" y="1549810"/>
              <a:ext cx="234342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5785837" y="1960736"/>
                  <a:ext cx="7937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25" name="TextBox 2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837" y="1960736"/>
                  <a:ext cx="793771" cy="46166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r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/>
            <p:cNvCxnSpPr/>
            <p:nvPr/>
          </p:nvCxnSpPr>
          <p:spPr>
            <a:xfrm flipV="1">
              <a:off x="6130581" y="1735267"/>
              <a:ext cx="0" cy="212062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7301230" y="1394956"/>
              <a:ext cx="320040" cy="320040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 flipV="1">
              <a:off x="7472009" y="1737045"/>
              <a:ext cx="0" cy="212062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8621514" y="1407280"/>
              <a:ext cx="320040" cy="320040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 flipV="1">
              <a:off x="8775021" y="1142556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7911675" y="1359087"/>
              <a:ext cx="178532" cy="263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/>
                <p:cNvSpPr txBox="1"/>
                <p:nvPr/>
              </p:nvSpPr>
              <p:spPr>
                <a:xfrm>
                  <a:off x="7114820" y="1981768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32" name="TextBox 2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4820" y="1981768"/>
                  <a:ext cx="100925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Arrow Connector 84"/>
            <p:cNvCxnSpPr/>
            <p:nvPr/>
          </p:nvCxnSpPr>
          <p:spPr>
            <a:xfrm>
              <a:off x="6375090" y="1549810"/>
              <a:ext cx="234342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7723391" y="1538166"/>
              <a:ext cx="809592" cy="11644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10355644" y="1397296"/>
              <a:ext cx="320040" cy="320040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p:cxnSp>
          <p:nvCxnSpPr>
            <p:cNvPr id="90" name="Straight Arrow Connector 89"/>
            <p:cNvCxnSpPr/>
            <p:nvPr/>
          </p:nvCxnSpPr>
          <p:spPr>
            <a:xfrm flipV="1">
              <a:off x="10519684" y="1142522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>
              <a:off x="9022775" y="1549810"/>
              <a:ext cx="399731" cy="0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7028530" y="1549810"/>
              <a:ext cx="234342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6528656" y="1276165"/>
                  <a:ext cx="5741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8656" y="1276165"/>
                  <a:ext cx="574196" cy="52322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Freeform 93"/>
            <p:cNvSpPr/>
            <p:nvPr/>
          </p:nvSpPr>
          <p:spPr>
            <a:xfrm>
              <a:off x="8974545" y="1339789"/>
              <a:ext cx="668745" cy="661534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p:cxnSp>
          <p:nvCxnSpPr>
            <p:cNvPr id="95" name="Straight Arrow Connector 94"/>
            <p:cNvCxnSpPr/>
            <p:nvPr/>
          </p:nvCxnSpPr>
          <p:spPr>
            <a:xfrm flipV="1">
              <a:off x="9651258" y="1775321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/>
            <p:cNvSpPr/>
            <p:nvPr/>
          </p:nvSpPr>
          <p:spPr>
            <a:xfrm>
              <a:off x="9516697" y="1407280"/>
              <a:ext cx="320040" cy="320040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p:cxnSp>
          <p:nvCxnSpPr>
            <p:cNvPr id="98" name="Straight Arrow Connector 97"/>
            <p:cNvCxnSpPr/>
            <p:nvPr/>
          </p:nvCxnSpPr>
          <p:spPr>
            <a:xfrm flipV="1">
              <a:off x="9672005" y="1142556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9883183" y="1549810"/>
              <a:ext cx="399731" cy="0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Freeform 99"/>
            <p:cNvSpPr/>
            <p:nvPr/>
          </p:nvSpPr>
          <p:spPr>
            <a:xfrm>
              <a:off x="9911263" y="1354584"/>
              <a:ext cx="625940" cy="661534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 flipV="1">
              <a:off x="10525629" y="1790117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40D6FE4-957B-4438-93D4-4160EBDA78BB}"/>
                  </a:ext>
                </a:extLst>
              </p14:cNvPr>
              <p14:cNvContentPartPr/>
              <p14:nvPr/>
            </p14:nvContentPartPr>
            <p14:xfrm>
              <a:off x="2158920" y="501480"/>
              <a:ext cx="9538200" cy="4312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40D6FE4-957B-4438-93D4-4160EBDA78B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49560" y="492120"/>
                <a:ext cx="9556920" cy="433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972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Error analysis on beam search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0552" y="985223"/>
                <a:ext cx="88046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Human: Jane visits Africa in September.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52" y="985223"/>
                <a:ext cx="8804687" cy="523220"/>
              </a:xfrm>
              <a:prstGeom prst="rect">
                <a:avLst/>
              </a:prstGeom>
              <a:blipFill>
                <a:blip r:embed="rId2"/>
                <a:stretch>
                  <a:fillRect l="-1454" t="-15294" b="-3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0553" y="1672859"/>
                <a:ext cx="85136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Algorithm: Jane visited Africa last September. </a:t>
                </a:r>
                <a14:m>
                  <m:oMath xmlns:m="http://schemas.openxmlformats.org/officeDocument/2006/math">
                    <m:r>
                      <a:rPr lang="en-US" sz="2800" dirty="0">
                        <a:latin typeface="Cambria Math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dirty="0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53" y="1672859"/>
                <a:ext cx="8513613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504" t="-13953" b="-29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30553" y="2360495"/>
            <a:ext cx="1489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Case 1: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87391" y="3048131"/>
                <a:ext cx="86247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Beam search chose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. But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attains higher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.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91" y="3048131"/>
                <a:ext cx="8624797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413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87391" y="3735767"/>
            <a:ext cx="6167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Conclusion: Beam search is at fault.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0553" y="4423403"/>
            <a:ext cx="1489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Case 2: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8539" y="5111039"/>
                <a:ext cx="119327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is a better translation than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2800" b="0" i="0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.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But RNN predicted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∗</m:t>
                            </m:r>
                          </m:sup>
                        </m:sSup>
                      </m:e>
                      <m:e>
                        <m:r>
                          <a:rPr lang="en-US" sz="28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&lt;</m:t>
                    </m:r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e>
                      <m:e>
                        <m:r>
                          <a:rPr lang="en-US" sz="28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.</m:t>
                    </m:r>
                  </m:oMath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39" y="5111039"/>
                <a:ext cx="11932711" cy="523220"/>
              </a:xfrm>
              <a:prstGeom prst="rect">
                <a:avLst/>
              </a:prstGeom>
              <a:blipFill rotWithShape="0">
                <a:blip r:embed="rId5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598539" y="5798673"/>
            <a:ext cx="6069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Conclusion: RNN model is at fault.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31E1C30-53A3-441B-9A1F-7469E8C2202E}"/>
                  </a:ext>
                </a:extLst>
              </p14:cNvPr>
              <p14:cNvContentPartPr/>
              <p14:nvPr/>
            </p14:nvContentPartPr>
            <p14:xfrm>
              <a:off x="1835280" y="507960"/>
              <a:ext cx="10064880" cy="5277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31E1C30-53A3-441B-9A1F-7469E8C2202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25920" y="498600"/>
                <a:ext cx="10083600" cy="529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948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Error analysis process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15554" y="1814188"/>
            <a:ext cx="2641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Jane visits Africa in September. 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3924232" y="1814188"/>
            <a:ext cx="2558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Jane visited Africa last September.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69170" y="845661"/>
            <a:ext cx="11464273" cy="4671912"/>
            <a:chOff x="469169" y="918419"/>
            <a:chExt cx="11545928" cy="5337036"/>
          </a:xfrm>
        </p:grpSpPr>
        <p:grpSp>
          <p:nvGrpSpPr>
            <p:cNvPr id="25" name="Group 24"/>
            <p:cNvGrpSpPr/>
            <p:nvPr/>
          </p:nvGrpSpPr>
          <p:grpSpPr>
            <a:xfrm>
              <a:off x="469169" y="947533"/>
              <a:ext cx="11545928" cy="5307922"/>
              <a:chOff x="469169" y="947533"/>
              <a:chExt cx="11545928" cy="5307922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469169" y="1532308"/>
                <a:ext cx="11545928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V="1">
                <a:off x="3649152" y="947533"/>
                <a:ext cx="0" cy="53035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6921723" y="947533"/>
                <a:ext cx="0" cy="53035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10368065" y="951935"/>
                <a:ext cx="0" cy="53035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8584173" y="947533"/>
                <a:ext cx="0" cy="53035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1190484" y="936954"/>
              <a:ext cx="17331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Century Schoolbook" charset="0"/>
                  <a:ea typeface="Century Schoolbook" charset="0"/>
                  <a:cs typeface="Century Schoolbook" charset="0"/>
                </a:rPr>
                <a:t>Human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64753" y="918419"/>
              <a:ext cx="21259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Century Schoolbook" charset="0"/>
                  <a:ea typeface="Century Schoolbook" charset="0"/>
                  <a:cs typeface="Century Schoolbook" charset="0"/>
                </a:rPr>
                <a:t>Algorithm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6936506" y="947533"/>
                  <a:ext cx="165397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6506" y="947533"/>
                  <a:ext cx="1653979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8568957" y="936954"/>
                  <a:ext cx="147963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8957" y="936954"/>
                  <a:ext cx="1479636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/>
            <p:cNvSpPr txBox="1"/>
            <p:nvPr/>
          </p:nvSpPr>
          <p:spPr>
            <a:xfrm>
              <a:off x="10368065" y="931158"/>
              <a:ext cx="1647032" cy="597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At fault?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69170" y="5636667"/>
            <a:ext cx="109946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Figures out what faction of errors are “due to” beam search vs</a:t>
            </a:r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. RNN 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model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E8E1D79-CA55-40A1-997A-79FC432D7A1E}"/>
                  </a:ext>
                </a:extLst>
              </p14:cNvPr>
              <p14:cNvContentPartPr/>
              <p14:nvPr/>
            </p14:nvContentPartPr>
            <p14:xfrm>
              <a:off x="1390680" y="1638360"/>
              <a:ext cx="10109520" cy="2914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E8E1D79-CA55-40A1-997A-79FC432D7A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1320" y="1629000"/>
                <a:ext cx="10128240" cy="293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553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Sequence to sequence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Bleu score</a:t>
            </a:r>
          </a:p>
          <a:p>
            <a:pPr algn="ctr"/>
            <a:r>
              <a:rPr lang="en-US" sz="6600" dirty="0"/>
              <a:t>(optional)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790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Sequence to sequence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7630" y="1323777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Jane  visite  l’Afrique  en  septembre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22347" y="1912462"/>
            <a:ext cx="5795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Jane  is  visiting  Africa  in  September.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86865" y="2143294"/>
            <a:ext cx="4428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/>
          <p:cNvGrpSpPr/>
          <p:nvPr/>
        </p:nvGrpSpPr>
        <p:grpSpPr>
          <a:xfrm>
            <a:off x="786865" y="3635854"/>
            <a:ext cx="3412927" cy="1282260"/>
            <a:chOff x="901935" y="4454001"/>
            <a:chExt cx="3412927" cy="1282260"/>
          </a:xfrm>
        </p:grpSpPr>
        <p:grpSp>
          <p:nvGrpSpPr>
            <p:cNvPr id="71" name="Group 70"/>
            <p:cNvGrpSpPr/>
            <p:nvPr/>
          </p:nvGrpSpPr>
          <p:grpSpPr>
            <a:xfrm>
              <a:off x="901935" y="4501501"/>
              <a:ext cx="1458503" cy="1049141"/>
              <a:chOff x="957808" y="3103887"/>
              <a:chExt cx="2033576" cy="1267457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957808" y="3103887"/>
                <a:ext cx="2033576" cy="1267457"/>
                <a:chOff x="784313" y="2629030"/>
                <a:chExt cx="3009491" cy="178181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Box 87"/>
                    <p:cNvSpPr txBox="1"/>
                    <p:nvPr/>
                  </p:nvSpPr>
                  <p:spPr>
                    <a:xfrm>
                      <a:off x="784313" y="2629030"/>
                      <a:ext cx="90544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09" name="TextBox 10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4313" y="2629030"/>
                      <a:ext cx="905440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r="-65823" b="-5227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9" name="Rectangle 88"/>
                <p:cNvSpPr/>
                <p:nvPr/>
              </p:nvSpPr>
              <p:spPr>
                <a:xfrm>
                  <a:off x="2880864" y="2629536"/>
                  <a:ext cx="912940" cy="72282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0" name="Straight Arrow Connector 89"/>
                <p:cNvCxnSpPr/>
                <p:nvPr/>
              </p:nvCxnSpPr>
              <p:spPr>
                <a:xfrm>
                  <a:off x="2224788" y="2971128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TextBox 90"/>
                    <p:cNvSpPr txBox="1"/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2" name="TextBox 1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r="-67089" b="-4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7" name="Straight Arrow Connector 86"/>
              <p:cNvCxnSpPr/>
              <p:nvPr/>
            </p:nvCxnSpPr>
            <p:spPr>
              <a:xfrm flipV="1">
                <a:off x="2680845" y="368372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Rectangle 71"/>
            <p:cNvSpPr/>
            <p:nvPr/>
          </p:nvSpPr>
          <p:spPr>
            <a:xfrm>
              <a:off x="3280767" y="4504294"/>
              <a:ext cx="442443" cy="42560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 flipV="1">
              <a:off x="3500482" y="4983959"/>
              <a:ext cx="0" cy="29734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3955413" y="445400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/>
                <p:cNvSpPr txBox="1"/>
                <p:nvPr/>
              </p:nvSpPr>
              <p:spPr>
                <a:xfrm>
                  <a:off x="3305611" y="5274596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5611" y="5274596"/>
                  <a:ext cx="1009251" cy="46166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/>
            <p:cNvCxnSpPr/>
            <p:nvPr/>
          </p:nvCxnSpPr>
          <p:spPr>
            <a:xfrm>
              <a:off x="2397735" y="4718049"/>
              <a:ext cx="24247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3760592" y="4718049"/>
              <a:ext cx="5542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3009352" y="4734375"/>
              <a:ext cx="24247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595871" y="4469317"/>
                  <a:ext cx="411819" cy="4330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5871" y="4469317"/>
                  <a:ext cx="411819" cy="433097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3" name="TextBox 92"/>
          <p:cNvSpPr txBox="1"/>
          <p:nvPr/>
        </p:nvSpPr>
        <p:spPr>
          <a:xfrm>
            <a:off x="-48126" y="6559027"/>
            <a:ext cx="9650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[Cho et al., 2014. Learning phrase representations using RNN encoder-decoder for statistical machine translation]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791828" y="97832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28" y="978325"/>
                <a:ext cx="814380" cy="46166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1698505" y="97832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505" y="978325"/>
                <a:ext cx="814380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2860814" y="97832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814" y="978325"/>
                <a:ext cx="814380" cy="46166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3920553" y="97832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553" y="978325"/>
                <a:ext cx="814380" cy="46166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4875838" y="97832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&lt;5&gt;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838" y="978325"/>
                <a:ext cx="814380" cy="46166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1267934" y="237665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934" y="2376655"/>
                <a:ext cx="814380" cy="461665"/>
              </a:xfrm>
              <a:prstGeom prst="rect">
                <a:avLst/>
              </a:prstGeom>
              <a:blipFill rotWithShape="0">
                <a:blip r:embed="rId19"/>
                <a:stretch>
                  <a:fillRect l="-2239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2032957" y="237665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957" y="2376655"/>
                <a:ext cx="814380" cy="461665"/>
              </a:xfrm>
              <a:prstGeom prst="rect">
                <a:avLst/>
              </a:prstGeom>
              <a:blipFill rotWithShape="0">
                <a:blip r:embed="rId20"/>
                <a:stretch>
                  <a:fillRect l="-1493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2743567" y="237665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567" y="2376655"/>
                <a:ext cx="814380" cy="461665"/>
              </a:xfrm>
              <a:prstGeom prst="rect">
                <a:avLst/>
              </a:prstGeom>
              <a:blipFill rotWithShape="0">
                <a:blip r:embed="rId21"/>
                <a:stretch>
                  <a:fillRect l="-1493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3861367" y="237665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367" y="2376655"/>
                <a:ext cx="814380" cy="461665"/>
              </a:xfrm>
              <a:prstGeom prst="rect">
                <a:avLst/>
              </a:prstGeom>
              <a:blipFill rotWithShape="0">
                <a:blip r:embed="rId22"/>
                <a:stretch>
                  <a:fillRect l="-1493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4734933" y="2374571"/>
                <a:ext cx="814380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&lt;5&gt;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933" y="2374571"/>
                <a:ext cx="814380" cy="465833"/>
              </a:xfrm>
              <a:prstGeom prst="rect">
                <a:avLst/>
              </a:prstGeom>
              <a:blipFill rotWithShape="0">
                <a:blip r:embed="rId23"/>
                <a:stretch>
                  <a:fillRect l="-225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752950" y="2374571"/>
                <a:ext cx="814380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&lt;6&gt;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950" y="2374571"/>
                <a:ext cx="814380" cy="465833"/>
              </a:xfrm>
              <a:prstGeom prst="rect">
                <a:avLst/>
              </a:prstGeom>
              <a:blipFill rotWithShape="0">
                <a:blip r:embed="rId24"/>
                <a:stretch>
                  <a:fillRect l="-225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extBox 105"/>
          <p:cNvSpPr txBox="1"/>
          <p:nvPr/>
        </p:nvSpPr>
        <p:spPr>
          <a:xfrm>
            <a:off x="-36224" y="6213575"/>
            <a:ext cx="6514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[Sutskever et al., 2014. Sequence to sequence learning with neural networks]</a:t>
            </a:r>
          </a:p>
          <a:p>
            <a:endParaRPr lang="en-US" sz="1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4F806F0-EFBA-4878-BA32-97E47956856B}"/>
                  </a:ext>
                </a:extLst>
              </p14:cNvPr>
              <p14:cNvContentPartPr/>
              <p14:nvPr/>
            </p14:nvContentPartPr>
            <p14:xfrm>
              <a:off x="577800" y="2793960"/>
              <a:ext cx="9277920" cy="3937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4F806F0-EFBA-4878-BA32-97E47956856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68440" y="2784600"/>
                <a:ext cx="9296640" cy="395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16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Evaluating machine translation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588771" y="1246833"/>
            <a:ext cx="5591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French: Le chat est sur le tapis.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8772" y="2218905"/>
            <a:ext cx="6048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Reference 1: The cat is on the mat.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8772" y="3041689"/>
            <a:ext cx="6686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Reference 2: There is a cat on the mat.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8772" y="3864473"/>
            <a:ext cx="6630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MT output: the the the the the the the.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8771" y="4843100"/>
            <a:ext cx="1912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Precision: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724519" y="4843100"/>
            <a:ext cx="3438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Modified precision: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692BD74-2D0B-4D01-AA51-9203FB1E724F}"/>
                  </a:ext>
                </a:extLst>
              </p14:cNvPr>
              <p14:cNvContentPartPr/>
              <p14:nvPr/>
            </p14:nvContentPartPr>
            <p14:xfrm>
              <a:off x="6508800" y="1136520"/>
              <a:ext cx="5213520" cy="5563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692BD74-2D0B-4D01-AA51-9203FB1E72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99440" y="1127160"/>
                <a:ext cx="5232240" cy="55818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B6FEE58-7752-4695-B00F-471150728FD9}"/>
              </a:ext>
            </a:extLst>
          </p:cNvPr>
          <p:cNvSpPr/>
          <p:nvPr/>
        </p:nvSpPr>
        <p:spPr>
          <a:xfrm>
            <a:off x="8794152" y="6238044"/>
            <a:ext cx="778475" cy="5830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954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[Papineni et. al., 2002. Bleu: A method for automatic evaluation of machine translation]</a:t>
            </a:r>
          </a:p>
        </p:txBody>
      </p:sp>
    </p:spTree>
    <p:extLst>
      <p:ext uri="{BB962C8B-B14F-4D97-AF65-F5344CB8AC3E}">
        <p14:creationId xmlns:p14="http://schemas.microsoft.com/office/powerpoint/2010/main" val="340008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8" grpId="0"/>
      <p:bldP spid="9" grpId="0"/>
      <p:bldP spid="41" grpId="0"/>
      <p:bldP spid="42" grpId="0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Bleu score on bigrams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4366" y="1149639"/>
            <a:ext cx="1930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Example: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295332" y="1149639"/>
            <a:ext cx="59282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Reference 1: The cat is on the mat.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95332" y="1805892"/>
            <a:ext cx="66864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Reference 2: There is a cat on the mat.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295332" y="2475202"/>
            <a:ext cx="66303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MT output: The cat the cat on the mat.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4366" y="3448696"/>
            <a:ext cx="13211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the cat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4366" y="4037319"/>
            <a:ext cx="13211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 the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64366" y="4625942"/>
            <a:ext cx="11817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 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64366" y="5214564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on the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64366" y="5803186"/>
            <a:ext cx="1481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the mat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862950-4E4C-45E6-BBED-E0EDCB629C66}"/>
              </a:ext>
            </a:extLst>
          </p:cNvPr>
          <p:cNvSpPr txBox="1"/>
          <p:nvPr/>
        </p:nvSpPr>
        <p:spPr>
          <a:xfrm>
            <a:off x="0" y="6488668"/>
            <a:ext cx="954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[Papineni et. al., 2002. Bleu: A method for automatic evaluation of machine translation]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3A72C6-8E8F-4E83-820F-47C0A22F6E2E}"/>
                  </a:ext>
                </a:extLst>
              </p14:cNvPr>
              <p14:cNvContentPartPr/>
              <p14:nvPr/>
            </p14:nvContentPartPr>
            <p14:xfrm>
              <a:off x="2730600" y="800280"/>
              <a:ext cx="6674040" cy="5715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3A72C6-8E8F-4E83-820F-47C0A22F6E2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1240" y="790920"/>
                <a:ext cx="6692760" cy="573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052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Bleu score on unigrams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64366" y="1149639"/>
            <a:ext cx="1930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Example:</a:t>
            </a:r>
            <a:endParaRPr lang="en-US" sz="2800" dirty="0"/>
          </a:p>
        </p:txBody>
      </p:sp>
      <p:sp>
        <p:nvSpPr>
          <p:cNvPr id="38" name="Rectangle 37"/>
          <p:cNvSpPr/>
          <p:nvPr/>
        </p:nvSpPr>
        <p:spPr>
          <a:xfrm>
            <a:off x="2295332" y="1149639"/>
            <a:ext cx="59282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Reference 1: The cat is on the mat.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295332" y="1805892"/>
            <a:ext cx="66864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Reference 2: There is a cat on the mat.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295332" y="2475202"/>
            <a:ext cx="66303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MT output: The cat the cat on the mat.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488668"/>
            <a:ext cx="954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[Papineni et. al., 2002. Bleu: A method for automatic evaluation of machine translation]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3420798"/>
            <a:ext cx="6003912" cy="1976181"/>
            <a:chOff x="-4277605" y="-2414086"/>
            <a:chExt cx="6003912" cy="19761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-4277605" y="-1660293"/>
                  <a:ext cx="6003912" cy="5813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US" sz="280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                                                        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charset="0"/>
                          </a:rPr>
                          <m:t> 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277605" y="-1660293"/>
                  <a:ext cx="6003912" cy="58137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/>
            <p:cNvGrpSpPr/>
            <p:nvPr/>
          </p:nvGrpSpPr>
          <p:grpSpPr>
            <a:xfrm>
              <a:off x="-3157948" y="-2414086"/>
              <a:ext cx="4487797" cy="938334"/>
              <a:chOff x="-4304917" y="4501481"/>
              <a:chExt cx="4487797" cy="93833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-4304917" y="4501481"/>
                    <a:ext cx="1468031" cy="9383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is-I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𝑛𝑖𝑔𝑟𝑎𝑚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∈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40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4304917" y="4501481"/>
                    <a:ext cx="1468031" cy="93833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/>
                  <p:cNvSpPr/>
                  <p:nvPr/>
                </p:nvSpPr>
                <p:spPr>
                  <a:xfrm>
                    <a:off x="-3295445" y="4607629"/>
                    <a:ext cx="3478325" cy="77386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mr-I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mr-I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𝑐𝑜𝑢𝑛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𝑐𝑙𝑖𝑝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</m:e>
                                <m:lim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𝑢𝑛𝑖𝑔𝑟𝑎𝑚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US" sz="2800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6" name="Rectangle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295445" y="4607629"/>
                    <a:ext cx="3478325" cy="773866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" name="Group 18"/>
            <p:cNvGrpSpPr/>
            <p:nvPr/>
          </p:nvGrpSpPr>
          <p:grpSpPr>
            <a:xfrm>
              <a:off x="-3157948" y="-1376239"/>
              <a:ext cx="4059794" cy="938334"/>
              <a:chOff x="-4304917" y="4501481"/>
              <a:chExt cx="4059794" cy="93833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-4304917" y="4501481"/>
                    <a:ext cx="1468031" cy="9383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is-I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𝑛𝑖𝑔𝑟𝑎𝑚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∈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40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0" name="TextBox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4304917" y="4501481"/>
                    <a:ext cx="1468031" cy="93833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-3295445" y="4607629"/>
                    <a:ext cx="3050322" cy="72423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mr-I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𝑐𝑜𝑢𝑛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  <m:lim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𝑢𝑛𝑖𝑔𝑟𝑎𝑚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US" sz="2800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295445" y="4607629"/>
                    <a:ext cx="3050322" cy="724237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3" name="Group 22"/>
          <p:cNvGrpSpPr/>
          <p:nvPr/>
        </p:nvGrpSpPr>
        <p:grpSpPr>
          <a:xfrm>
            <a:off x="6377731" y="3420798"/>
            <a:ext cx="6003912" cy="1976181"/>
            <a:chOff x="-4277605" y="-2414086"/>
            <a:chExt cx="6003912" cy="19761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-4277605" y="-1660293"/>
                  <a:ext cx="6003912" cy="5813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US" sz="280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                                                        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charset="0"/>
                          </a:rPr>
                          <m:t> 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277605" y="-1660293"/>
                  <a:ext cx="6003912" cy="58137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" name="Group 24"/>
            <p:cNvGrpSpPr/>
            <p:nvPr/>
          </p:nvGrpSpPr>
          <p:grpSpPr>
            <a:xfrm>
              <a:off x="-3157948" y="-2414086"/>
              <a:ext cx="4167196" cy="938334"/>
              <a:chOff x="-4304917" y="4501481"/>
              <a:chExt cx="4167196" cy="93833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-4304917" y="4501481"/>
                    <a:ext cx="1243610" cy="9383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is-I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𝑔𝑟𝑎𝑚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∈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40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4304917" y="4501481"/>
                    <a:ext cx="1243610" cy="93833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/>
                  <p:cNvSpPr/>
                  <p:nvPr/>
                </p:nvSpPr>
                <p:spPr>
                  <a:xfrm>
                    <a:off x="-3295445" y="4607629"/>
                    <a:ext cx="3157724" cy="77386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mr-I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𝑐𝑜𝑢𝑛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𝑐𝑙𝑖𝑝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</m:e>
                                <m:lim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𝑔𝑟𝑎𝑚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US" sz="2800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30" name="Rectangle 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295445" y="4607629"/>
                    <a:ext cx="3157724" cy="773866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oup 25"/>
            <p:cNvGrpSpPr/>
            <p:nvPr/>
          </p:nvGrpSpPr>
          <p:grpSpPr>
            <a:xfrm>
              <a:off x="-3157948" y="-1376239"/>
              <a:ext cx="3660647" cy="938334"/>
              <a:chOff x="-4304917" y="4501481"/>
              <a:chExt cx="3660647" cy="93833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-4304917" y="4501481"/>
                    <a:ext cx="1243610" cy="9383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is-I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𝑔𝑟𝑎𝑚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∈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40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4304917" y="4501481"/>
                    <a:ext cx="1243610" cy="938334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/>
                  <p:cNvSpPr/>
                  <p:nvPr/>
                </p:nvSpPr>
                <p:spPr>
                  <a:xfrm>
                    <a:off x="-3295445" y="4607629"/>
                    <a:ext cx="2651175" cy="72423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mr-I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𝑐𝑜𝑢𝑛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  <m:lim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𝑔𝑟𝑎𝑚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US" sz="2800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28" name="Rectangle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295445" y="4607629"/>
                    <a:ext cx="2651175" cy="724237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98ECD33-26F3-4B20-8246-785BB1D25D42}"/>
                  </a:ext>
                </a:extLst>
              </p14:cNvPr>
              <p14:cNvContentPartPr/>
              <p14:nvPr/>
            </p14:nvContentPartPr>
            <p14:xfrm>
              <a:off x="361800" y="1479600"/>
              <a:ext cx="11716200" cy="4813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98ECD33-26F3-4B20-8246-785BB1D25D4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2440" y="1470240"/>
                <a:ext cx="11734920" cy="483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115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Bleu details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959820" y="1264277"/>
                <a:ext cx="531966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Bleu score on n-grams only</a:t>
                </a: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20" y="1264277"/>
                <a:ext cx="5319661" cy="430887"/>
              </a:xfrm>
              <a:prstGeom prst="rect">
                <a:avLst/>
              </a:prstGeom>
              <a:blipFill rotWithShape="0">
                <a:blip r:embed="rId2"/>
                <a:stretch>
                  <a:fillRect t="-28169" r="-2978" b="-46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959820" y="1935759"/>
            <a:ext cx="35923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Combined Bleu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score: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0635" y="3983883"/>
            <a:ext cx="81592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BP =</a:t>
            </a:r>
          </a:p>
        </p:txBody>
      </p:sp>
      <p:sp>
        <p:nvSpPr>
          <p:cNvPr id="6" name="Left Brace 5"/>
          <p:cNvSpPr/>
          <p:nvPr/>
        </p:nvSpPr>
        <p:spPr>
          <a:xfrm>
            <a:off x="1965960" y="3624625"/>
            <a:ext cx="178150" cy="1149405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74849" y="3640610"/>
                <a:ext cx="92560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1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                        if </a:t>
                </a:r>
                <a:r>
                  <a:rPr lang="en-US" sz="2400" dirty="0" err="1">
                    <a:latin typeface="Century Schoolbook" charset="0"/>
                    <a:ea typeface="Century Schoolbook" charset="0"/>
                    <a:cs typeface="Century Schoolbook" charset="0"/>
                  </a:rPr>
                  <a:t>MT_output_length</a:t>
                </a:r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&gt; </a:t>
                </a:r>
                <a:r>
                  <a:rPr lang="en-US" sz="2400" dirty="0" err="1">
                    <a:latin typeface="Century Schoolbook" charset="0"/>
                    <a:ea typeface="Century Schoolbook" charset="0"/>
                    <a:cs typeface="Century Schoolbook" charset="0"/>
                  </a:rPr>
                  <a:t>reference_output_length</a:t>
                </a:r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849" y="3640610"/>
                <a:ext cx="9256060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98" t="-10526" r="-19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374849" y="4251118"/>
                <a:ext cx="92133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exp</m:t>
                    </m:r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⁡(1−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MT</m:t>
                    </m:r>
                    <m:r>
                      <a:rPr lang="en-US" sz="24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output</m:t>
                    </m:r>
                    <m:r>
                      <a:rPr lang="en-US" sz="24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length</m:t>
                    </m:r>
                    <m:r>
                      <a:rPr lang="en-US" sz="24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reference</m:t>
                    </m:r>
                    <m:r>
                      <a:rPr lang="en-US" sz="24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output</m:t>
                    </m:r>
                    <m:r>
                      <a:rPr lang="en-US" sz="24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length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)        otherwise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849" y="4251118"/>
                <a:ext cx="921335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99" t="-100000" r="-66" b="-13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6488668"/>
            <a:ext cx="954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[Papineni et. al., 2002. Bleu: A method for automatic evaluation of machine translation]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0FD362F-588D-43E4-8913-D9AA5936E61C}"/>
                  </a:ext>
                </a:extLst>
              </p14:cNvPr>
              <p14:cNvContentPartPr/>
              <p14:nvPr/>
            </p14:nvContentPartPr>
            <p14:xfrm>
              <a:off x="1060560" y="1225440"/>
              <a:ext cx="10427040" cy="5378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0FD362F-588D-43E4-8913-D9AA5936E61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1200" y="1216080"/>
                <a:ext cx="10445760" cy="539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052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12" grpId="0"/>
      <p:bldP spid="13" grpId="0"/>
      <p:bldP spid="6" grpId="0" animBg="1"/>
      <p:bldP spid="7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Sequence to sequence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Attention model intuition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375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The problem of long sequences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25587" y="2596329"/>
            <a:ext cx="1138685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Century Schoolbook" charset="0"/>
                <a:ea typeface="Century Schoolbook" charset="0"/>
                <a:cs typeface="Century Schoolbook" charset="0"/>
              </a:rPr>
              <a:t>Jane s'est rendue en Afrique en septembre dernier, a apprécié la culture et a rencontré beaucoup de gens merveilleux; elle est revenue en parlant comment son voyage était merveilleux, et elle me tente d'y aller aussi.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1683" y="3586322"/>
            <a:ext cx="1070833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Century Schoolbook" charset="0"/>
                <a:ea typeface="Century Schoolbook" charset="0"/>
                <a:cs typeface="Century Schoolbook" charset="0"/>
              </a:rPr>
              <a:t>Jane went to Africa last September, and enjoyed the culture and met many wonderful people; she came back raving about how wonderful her trip was, and is tempting me to go too.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35388" y="4395462"/>
            <a:ext cx="9186356" cy="2405946"/>
            <a:chOff x="335388" y="4395462"/>
            <a:chExt cx="9186356" cy="2405946"/>
          </a:xfrm>
        </p:grpSpPr>
        <p:grpSp>
          <p:nvGrpSpPr>
            <p:cNvPr id="71" name="Group 70"/>
            <p:cNvGrpSpPr/>
            <p:nvPr/>
          </p:nvGrpSpPr>
          <p:grpSpPr>
            <a:xfrm>
              <a:off x="1336904" y="4395462"/>
              <a:ext cx="8184840" cy="2405946"/>
              <a:chOff x="1336904" y="4395462"/>
              <a:chExt cx="8184840" cy="2405946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1336904" y="4395462"/>
                <a:ext cx="5482402" cy="2405946"/>
                <a:chOff x="1336904" y="4395462"/>
                <a:chExt cx="5482402" cy="2405946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1336904" y="4395462"/>
                  <a:ext cx="5482402" cy="2078910"/>
                  <a:chOff x="1336904" y="4682359"/>
                  <a:chExt cx="6613440" cy="1792013"/>
                </a:xfrm>
              </p:grpSpPr>
              <p:cxnSp>
                <p:nvCxnSpPr>
                  <p:cNvPr id="10" name="Straight Arrow Connector 9"/>
                  <p:cNvCxnSpPr/>
                  <p:nvPr/>
                </p:nvCxnSpPr>
                <p:spPr>
                  <a:xfrm>
                    <a:off x="1336904" y="6321972"/>
                    <a:ext cx="661344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 flipV="1">
                    <a:off x="1466193" y="4682359"/>
                    <a:ext cx="0" cy="1792013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" name="Group 58"/>
                <p:cNvGrpSpPr/>
                <p:nvPr/>
              </p:nvGrpSpPr>
              <p:grpSpPr>
                <a:xfrm>
                  <a:off x="1878393" y="6165039"/>
                  <a:ext cx="418704" cy="636369"/>
                  <a:chOff x="1878393" y="6164054"/>
                  <a:chExt cx="418704" cy="636369"/>
                </a:xfrm>
              </p:grpSpPr>
              <p:cxnSp>
                <p:nvCxnSpPr>
                  <p:cNvPr id="53" name="Straight Connector 52"/>
                  <p:cNvCxnSpPr/>
                  <p:nvPr/>
                </p:nvCxnSpPr>
                <p:spPr>
                  <a:xfrm>
                    <a:off x="2087745" y="6164054"/>
                    <a:ext cx="0" cy="26703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1878393" y="6431091"/>
                    <a:ext cx="4187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/>
                      <a:t>10</a:t>
                    </a:r>
                  </a:p>
                </p:txBody>
              </p:sp>
            </p:grpSp>
            <p:grpSp>
              <p:nvGrpSpPr>
                <p:cNvPr id="56" name="Group 55"/>
                <p:cNvGrpSpPr/>
                <p:nvPr/>
              </p:nvGrpSpPr>
              <p:grpSpPr>
                <a:xfrm>
                  <a:off x="2842758" y="6165039"/>
                  <a:ext cx="418704" cy="636369"/>
                  <a:chOff x="2342827" y="6164054"/>
                  <a:chExt cx="418704" cy="636369"/>
                </a:xfrm>
              </p:grpSpPr>
              <p:cxnSp>
                <p:nvCxnSpPr>
                  <p:cNvPr id="57" name="Straight Connector 56"/>
                  <p:cNvCxnSpPr/>
                  <p:nvPr/>
                </p:nvCxnSpPr>
                <p:spPr>
                  <a:xfrm>
                    <a:off x="2552179" y="6164054"/>
                    <a:ext cx="0" cy="26703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2342827" y="6431091"/>
                    <a:ext cx="4187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/>
                      <a:t>20</a:t>
                    </a:r>
                  </a:p>
                </p:txBody>
              </p:sp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3807123" y="6165039"/>
                  <a:ext cx="418704" cy="636369"/>
                  <a:chOff x="2342827" y="6164054"/>
                  <a:chExt cx="418704" cy="636369"/>
                </a:xfrm>
              </p:grpSpPr>
              <p:cxnSp>
                <p:nvCxnSpPr>
                  <p:cNvPr id="61" name="Straight Connector 60"/>
                  <p:cNvCxnSpPr/>
                  <p:nvPr/>
                </p:nvCxnSpPr>
                <p:spPr>
                  <a:xfrm>
                    <a:off x="2552179" y="6164054"/>
                    <a:ext cx="0" cy="26703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2342827" y="6431091"/>
                    <a:ext cx="4187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/>
                      <a:t>30</a:t>
                    </a:r>
                  </a:p>
                </p:txBody>
              </p:sp>
            </p:grpSp>
            <p:grpSp>
              <p:nvGrpSpPr>
                <p:cNvPr id="63" name="Group 62"/>
                <p:cNvGrpSpPr/>
                <p:nvPr/>
              </p:nvGrpSpPr>
              <p:grpSpPr>
                <a:xfrm>
                  <a:off x="4771488" y="6165039"/>
                  <a:ext cx="418704" cy="636369"/>
                  <a:chOff x="2342827" y="6164054"/>
                  <a:chExt cx="418704" cy="636369"/>
                </a:xfrm>
              </p:grpSpPr>
              <p:cxnSp>
                <p:nvCxnSpPr>
                  <p:cNvPr id="64" name="Straight Connector 63"/>
                  <p:cNvCxnSpPr/>
                  <p:nvPr/>
                </p:nvCxnSpPr>
                <p:spPr>
                  <a:xfrm>
                    <a:off x="2552179" y="6164054"/>
                    <a:ext cx="0" cy="26703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2342827" y="6431091"/>
                    <a:ext cx="4187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/>
                      <a:t>40</a:t>
                    </a:r>
                  </a:p>
                </p:txBody>
              </p:sp>
            </p:grpSp>
            <p:grpSp>
              <p:nvGrpSpPr>
                <p:cNvPr id="66" name="Group 65"/>
                <p:cNvGrpSpPr/>
                <p:nvPr/>
              </p:nvGrpSpPr>
              <p:grpSpPr>
                <a:xfrm>
                  <a:off x="5735851" y="6165039"/>
                  <a:ext cx="418704" cy="636369"/>
                  <a:chOff x="2342827" y="6164054"/>
                  <a:chExt cx="418704" cy="636369"/>
                </a:xfrm>
              </p:grpSpPr>
              <p:cxnSp>
                <p:nvCxnSpPr>
                  <p:cNvPr id="67" name="Straight Connector 66"/>
                  <p:cNvCxnSpPr/>
                  <p:nvPr/>
                </p:nvCxnSpPr>
                <p:spPr>
                  <a:xfrm>
                    <a:off x="2552179" y="6164054"/>
                    <a:ext cx="0" cy="26703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2342827" y="6431091"/>
                    <a:ext cx="4187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50</a:t>
                    </a:r>
                  </a:p>
                </p:txBody>
              </p:sp>
            </p:grpSp>
          </p:grpSp>
          <p:sp>
            <p:nvSpPr>
              <p:cNvPr id="70" name="TextBox 69"/>
              <p:cNvSpPr txBox="1"/>
              <p:nvPr/>
            </p:nvSpPr>
            <p:spPr>
              <a:xfrm>
                <a:off x="7054402" y="6297573"/>
                <a:ext cx="24673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latin typeface="Century Schoolbook" charset="0"/>
                    <a:ea typeface="Century Schoolbook" charset="0"/>
                    <a:cs typeface="Century Schoolbook" charset="0"/>
                  </a:rPr>
                  <a:t>Sentence length</a:t>
                </a:r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335388" y="5019418"/>
              <a:ext cx="9300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Bleu </a:t>
              </a:r>
            </a:p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score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297097" y="768210"/>
            <a:ext cx="6716160" cy="1947511"/>
            <a:chOff x="3804911" y="3521102"/>
            <a:chExt cx="6716160" cy="19475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3804911" y="4209318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4911" y="4209318"/>
                  <a:ext cx="905441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/>
            <p:cNvSpPr/>
            <p:nvPr/>
          </p:nvSpPr>
          <p:spPr>
            <a:xfrm>
              <a:off x="4861611" y="4229936"/>
              <a:ext cx="442442" cy="425601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>
              <a:off x="4543654" y="4431067"/>
              <a:ext cx="242478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4861611" y="5006948"/>
                  <a:ext cx="76810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1611" y="5006948"/>
                  <a:ext cx="768107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/>
            <p:cNvCxnSpPr/>
            <p:nvPr/>
          </p:nvCxnSpPr>
          <p:spPr>
            <a:xfrm flipV="1">
              <a:off x="5081331" y="4709601"/>
              <a:ext cx="0" cy="297346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6224382" y="4232431"/>
              <a:ext cx="442443" cy="425601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 flipV="1">
              <a:off x="6444097" y="4712096"/>
              <a:ext cx="0" cy="297346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7541907" y="4249712"/>
              <a:ext cx="442443" cy="425601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7526829" y="3540980"/>
                  <a:ext cx="975395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6E31A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6829" y="3540980"/>
                  <a:ext cx="975395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97368" b="-5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Straight Arrow Connector 82"/>
            <p:cNvCxnSpPr/>
            <p:nvPr/>
          </p:nvCxnSpPr>
          <p:spPr>
            <a:xfrm flipV="1">
              <a:off x="7767117" y="3878525"/>
              <a:ext cx="0" cy="297346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6899028" y="41821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/>
                <p:cNvSpPr txBox="1"/>
                <p:nvPr/>
              </p:nvSpPr>
              <p:spPr>
                <a:xfrm>
                  <a:off x="6249226" y="5002733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9226" y="5002733"/>
                  <a:ext cx="100925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Straight Arrow Connector 85"/>
            <p:cNvCxnSpPr/>
            <p:nvPr/>
          </p:nvCxnSpPr>
          <p:spPr>
            <a:xfrm>
              <a:off x="5341350" y="4446186"/>
              <a:ext cx="242478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6704207" y="4446186"/>
              <a:ext cx="837700" cy="16327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9478424" y="4249712"/>
              <a:ext cx="442443" cy="425601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9433529" y="3521102"/>
                  <a:ext cx="1087542" cy="4687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6E31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6E31A1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3529" y="3521102"/>
                  <a:ext cx="1087542" cy="46878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7403" b="-467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Arrow Connector 89"/>
            <p:cNvCxnSpPr/>
            <p:nvPr/>
          </p:nvCxnSpPr>
          <p:spPr>
            <a:xfrm flipV="1">
              <a:off x="9703630" y="3878525"/>
              <a:ext cx="0" cy="297346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>
              <a:off x="8010857" y="4446186"/>
              <a:ext cx="413609" cy="0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8930646" y="4462512"/>
              <a:ext cx="414329" cy="3474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8432088" y="4197453"/>
                  <a:ext cx="574196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6E31A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088" y="4197453"/>
                  <a:ext cx="574196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/>
            <p:nvPr/>
          </p:nvCxnSpPr>
          <p:spPr>
            <a:xfrm>
              <a:off x="5952967" y="4462512"/>
              <a:ext cx="242478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5478526" y="4177134"/>
                  <a:ext cx="5741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8526" y="4177134"/>
                  <a:ext cx="574196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Freeform 95"/>
            <p:cNvSpPr/>
            <p:nvPr/>
          </p:nvSpPr>
          <p:spPr>
            <a:xfrm>
              <a:off x="7998800" y="4155078"/>
              <a:ext cx="360713" cy="927580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 flipV="1">
              <a:off x="8359513" y="4785312"/>
              <a:ext cx="0" cy="297346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Freeform 97"/>
            <p:cNvSpPr/>
            <p:nvPr/>
          </p:nvSpPr>
          <p:spPr>
            <a:xfrm>
              <a:off x="9242412" y="4157003"/>
              <a:ext cx="441992" cy="927580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Arrow Connector 98"/>
            <p:cNvCxnSpPr/>
            <p:nvPr/>
          </p:nvCxnSpPr>
          <p:spPr>
            <a:xfrm flipV="1">
              <a:off x="9684405" y="4787237"/>
              <a:ext cx="0" cy="297346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42E4551-C019-4B4D-8409-D3F49359710D}"/>
                  </a:ext>
                </a:extLst>
              </p14:cNvPr>
              <p14:cNvContentPartPr/>
              <p14:nvPr/>
            </p14:nvContentPartPr>
            <p14:xfrm>
              <a:off x="431640" y="1263600"/>
              <a:ext cx="11424240" cy="4680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42E4551-C019-4B4D-8409-D3F49359710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2280" y="1254240"/>
                <a:ext cx="11442960" cy="469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580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Attention model intuition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2508578" y="5168264"/>
            <a:ext cx="7871194" cy="464547"/>
            <a:chOff x="1669519" y="4695287"/>
            <a:chExt cx="7871194" cy="4645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669519" y="4697259"/>
                  <a:ext cx="820590" cy="460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9519" y="4697259"/>
                  <a:ext cx="820590" cy="46060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3548414" y="4697259"/>
                  <a:ext cx="820590" cy="460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8414" y="4697259"/>
                  <a:ext cx="820590" cy="46060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233680" y="4697259"/>
                  <a:ext cx="820590" cy="460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3680" y="4697259"/>
                  <a:ext cx="820590" cy="46060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8629667" y="4695287"/>
                  <a:ext cx="911046" cy="4645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&lt;5&gt;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9667" y="4695287"/>
                  <a:ext cx="911046" cy="46454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7230659" y="4695287"/>
                  <a:ext cx="911046" cy="4645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&lt;4&gt;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0659" y="4695287"/>
                  <a:ext cx="911046" cy="46454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2399728" y="5632811"/>
            <a:ext cx="8607158" cy="556964"/>
            <a:chOff x="1560669" y="5159834"/>
            <a:chExt cx="8607158" cy="556964"/>
          </a:xfrm>
        </p:grpSpPr>
        <p:sp>
          <p:nvSpPr>
            <p:cNvPr id="14" name="TextBox 13"/>
            <p:cNvSpPr txBox="1"/>
            <p:nvPr/>
          </p:nvSpPr>
          <p:spPr>
            <a:xfrm>
              <a:off x="1560669" y="5191909"/>
              <a:ext cx="889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jane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278641" y="5191306"/>
              <a:ext cx="10903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Century Schoolbook" charset="0"/>
                  <a:ea typeface="Century Schoolbook" charset="0"/>
                  <a:cs typeface="Century Schoolbook" charset="0"/>
                </a:rPr>
                <a:t>visite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856966" y="5159834"/>
              <a:ext cx="16241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entury Schoolbook" charset="0"/>
                  <a:ea typeface="Century Schoolbook" charset="0"/>
                  <a:cs typeface="Century Schoolbook" charset="0"/>
                </a:rPr>
                <a:t>l’Afrique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351220" y="5169766"/>
              <a:ext cx="5838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entury Schoolbook" charset="0"/>
                  <a:ea typeface="Century Schoolbook" charset="0"/>
                  <a:cs typeface="Century Schoolbook" charset="0"/>
                </a:rPr>
                <a:t>en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253520" y="5193578"/>
              <a:ext cx="19143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entury Schoolbook" charset="0"/>
                  <a:ea typeface="Century Schoolbook" charset="0"/>
                  <a:cs typeface="Century Schoolbook" charset="0"/>
                </a:rPr>
                <a:t>septembre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867712" y="5191306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-25708" y="6550409"/>
            <a:ext cx="8185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Bahdanau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et. al., 2014. Neural machine translation by jointly learning to align and translate]</a:t>
            </a:r>
          </a:p>
          <a:p>
            <a:endParaRPr lang="en-US" sz="1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195697" y="3183722"/>
            <a:ext cx="8137726" cy="531895"/>
            <a:chOff x="1356638" y="3183722"/>
            <a:chExt cx="8137726" cy="5318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1356638" y="3183722"/>
                  <a:ext cx="1814268" cy="5318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6638" y="3183722"/>
                  <a:ext cx="1814268" cy="53189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70455" b="-43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3290710" y="3183722"/>
                  <a:ext cx="1814269" cy="5318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0710" y="3183722"/>
                  <a:ext cx="1814269" cy="53189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70455" b="-43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/>
                <p:cNvSpPr txBox="1"/>
                <p:nvPr/>
              </p:nvSpPr>
              <p:spPr>
                <a:xfrm>
                  <a:off x="8531729" y="3216753"/>
                  <a:ext cx="962635" cy="4658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&lt;5&gt;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1" name="TextBox 1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729" y="3216753"/>
                  <a:ext cx="962635" cy="465833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80263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/>
                <p:cNvSpPr txBox="1"/>
                <p:nvPr/>
              </p:nvSpPr>
              <p:spPr>
                <a:xfrm>
                  <a:off x="5152916" y="3218837"/>
                  <a:ext cx="9626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0" name="TextBox 1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2916" y="3218837"/>
                  <a:ext cx="962636" cy="46166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81579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/>
                <p:cNvSpPr txBox="1"/>
                <p:nvPr/>
              </p:nvSpPr>
              <p:spPr>
                <a:xfrm>
                  <a:off x="7057740" y="3218837"/>
                  <a:ext cx="9626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&lt;4&gt;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1" name="TextBox 1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7740" y="3218837"/>
                  <a:ext cx="962636" cy="4616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81579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813351" y="3526142"/>
            <a:ext cx="9537760" cy="1659977"/>
            <a:chOff x="-25708" y="3526142"/>
            <a:chExt cx="9537760" cy="16599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-25708" y="3983757"/>
                  <a:ext cx="898655" cy="3131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5708" y="3983757"/>
                  <a:ext cx="898655" cy="313183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313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Rectangle 123"/>
            <p:cNvSpPr/>
            <p:nvPr/>
          </p:nvSpPr>
          <p:spPr>
            <a:xfrm>
              <a:off x="1466417" y="4015336"/>
              <a:ext cx="461217" cy="4903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Arrow Connector 124"/>
            <p:cNvCxnSpPr/>
            <p:nvPr/>
          </p:nvCxnSpPr>
          <p:spPr>
            <a:xfrm>
              <a:off x="832138" y="4212082"/>
              <a:ext cx="49658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17" idx="0"/>
              <a:endCxn id="163" idx="2"/>
            </p:cNvCxnSpPr>
            <p:nvPr/>
          </p:nvCxnSpPr>
          <p:spPr>
            <a:xfrm flipH="1" flipV="1">
              <a:off x="1697026" y="4505682"/>
              <a:ext cx="357080" cy="68043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tangle 126"/>
            <p:cNvSpPr/>
            <p:nvPr/>
          </p:nvSpPr>
          <p:spPr>
            <a:xfrm>
              <a:off x="3416400" y="4015337"/>
              <a:ext cx="461218" cy="4903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119886" y="4017678"/>
              <a:ext cx="461218" cy="4903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990500" y="4019803"/>
              <a:ext cx="461218" cy="4903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5" name="Curved Connector 134"/>
            <p:cNvCxnSpPr>
              <a:stCxn id="167" idx="2"/>
              <a:endCxn id="166" idx="2"/>
            </p:cNvCxnSpPr>
            <p:nvPr/>
          </p:nvCxnSpPr>
          <p:spPr>
            <a:xfrm rot="5400000" flipH="1">
              <a:off x="3284739" y="3573777"/>
              <a:ext cx="2125" cy="1870614"/>
            </a:xfrm>
            <a:prstGeom prst="curvedConnector3">
              <a:avLst>
                <a:gd name="adj1" fmla="val -10757647"/>
              </a:avLst>
            </a:prstGeom>
            <a:ln w="1905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urved Connector 135"/>
            <p:cNvCxnSpPr>
              <a:cxnSpLocks/>
              <a:stCxn id="163" idx="2"/>
            </p:cNvCxnSpPr>
            <p:nvPr/>
          </p:nvCxnSpPr>
          <p:spPr>
            <a:xfrm rot="16200000" flipH="1">
              <a:off x="2672013" y="3530682"/>
              <a:ext cx="1" cy="1949986"/>
            </a:xfrm>
            <a:prstGeom prst="curvedConnector3">
              <a:avLst>
                <a:gd name="adj1" fmla="val 22860100000"/>
              </a:avLst>
            </a:prstGeom>
            <a:ln w="1905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ctangle 138"/>
            <p:cNvSpPr/>
            <p:nvPr/>
          </p:nvSpPr>
          <p:spPr>
            <a:xfrm>
              <a:off x="9004711" y="3971550"/>
              <a:ext cx="507341" cy="49034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8408952" y="3971550"/>
              <a:ext cx="507341" cy="49034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054037" y="3989437"/>
              <a:ext cx="461217" cy="4903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7004020" y="3989438"/>
              <a:ext cx="461218" cy="4903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5707506" y="3991779"/>
              <a:ext cx="461218" cy="4903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7578120" y="3993904"/>
              <a:ext cx="461218" cy="4903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Curved Connector 163"/>
            <p:cNvCxnSpPr/>
            <p:nvPr/>
          </p:nvCxnSpPr>
          <p:spPr>
            <a:xfrm rot="5400000" flipH="1">
              <a:off x="6872359" y="3547878"/>
              <a:ext cx="2125" cy="1870614"/>
            </a:xfrm>
            <a:prstGeom prst="curvedConnector3">
              <a:avLst>
                <a:gd name="adj1" fmla="val -10757647"/>
              </a:avLst>
            </a:prstGeom>
            <a:ln w="1905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urved Connector 164"/>
            <p:cNvCxnSpPr/>
            <p:nvPr/>
          </p:nvCxnSpPr>
          <p:spPr>
            <a:xfrm rot="16200000" flipH="1">
              <a:off x="6259633" y="3504783"/>
              <a:ext cx="1" cy="1949986"/>
            </a:xfrm>
            <a:prstGeom prst="curvedConnector3">
              <a:avLst>
                <a:gd name="adj1" fmla="val 22860100000"/>
              </a:avLst>
            </a:prstGeom>
            <a:ln w="1905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urved Connector 165"/>
            <p:cNvCxnSpPr>
              <a:cxnSpLocks/>
              <a:endCxn id="169" idx="2"/>
            </p:cNvCxnSpPr>
            <p:nvPr/>
          </p:nvCxnSpPr>
          <p:spPr>
            <a:xfrm rot="5400000" flipH="1" flipV="1">
              <a:off x="4452877" y="3673914"/>
              <a:ext cx="25900" cy="1637637"/>
            </a:xfrm>
            <a:prstGeom prst="curvedConnector3">
              <a:avLst>
                <a:gd name="adj1" fmla="val -882625"/>
              </a:avLst>
            </a:prstGeom>
            <a:ln w="1905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166"/>
            <p:cNvCxnSpPr/>
            <p:nvPr/>
          </p:nvCxnSpPr>
          <p:spPr>
            <a:xfrm rot="5400000" flipH="1" flipV="1">
              <a:off x="7939681" y="3756842"/>
              <a:ext cx="17890" cy="1427994"/>
            </a:xfrm>
            <a:prstGeom prst="curvedConnector3">
              <a:avLst>
                <a:gd name="adj1" fmla="val -1277809"/>
              </a:avLst>
            </a:prstGeom>
            <a:ln w="1905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urved Connector 167"/>
            <p:cNvCxnSpPr/>
            <p:nvPr/>
          </p:nvCxnSpPr>
          <p:spPr>
            <a:xfrm rot="5400000">
              <a:off x="8522380" y="3748244"/>
              <a:ext cx="22353" cy="1449653"/>
            </a:xfrm>
            <a:prstGeom prst="curvedConnector3">
              <a:avLst>
                <a:gd name="adj1" fmla="val 1122682"/>
              </a:avLst>
            </a:prstGeom>
            <a:ln w="1905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168"/>
            <p:cNvCxnSpPr>
              <a:endCxn id="167" idx="2"/>
            </p:cNvCxnSpPr>
            <p:nvPr/>
          </p:nvCxnSpPr>
          <p:spPr>
            <a:xfrm rot="5400000">
              <a:off x="5065600" y="3637631"/>
              <a:ext cx="28024" cy="1717006"/>
            </a:xfrm>
            <a:prstGeom prst="curvedConnector3">
              <a:avLst>
                <a:gd name="adj1" fmla="val 915729"/>
              </a:avLst>
            </a:prstGeom>
            <a:ln w="1905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117" idx="0"/>
              <a:endCxn id="166" idx="2"/>
            </p:cNvCxnSpPr>
            <p:nvPr/>
          </p:nvCxnSpPr>
          <p:spPr>
            <a:xfrm flipV="1">
              <a:off x="2054106" y="4508021"/>
              <a:ext cx="296389" cy="67809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cxnSpLocks/>
            </p:cNvCxnSpPr>
            <p:nvPr/>
          </p:nvCxnSpPr>
          <p:spPr>
            <a:xfrm flipH="1" flipV="1">
              <a:off x="3647009" y="4505683"/>
              <a:ext cx="285992" cy="6804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cxnSpLocks/>
              <a:endCxn id="167" idx="2"/>
            </p:cNvCxnSpPr>
            <p:nvPr/>
          </p:nvCxnSpPr>
          <p:spPr>
            <a:xfrm flipV="1">
              <a:off x="3933001" y="4510146"/>
              <a:ext cx="288108" cy="67597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cxnSpLocks/>
            </p:cNvCxnSpPr>
            <p:nvPr/>
          </p:nvCxnSpPr>
          <p:spPr>
            <a:xfrm flipV="1">
              <a:off x="3647009" y="3580449"/>
              <a:ext cx="296439" cy="4348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167" idx="0"/>
            </p:cNvCxnSpPr>
            <p:nvPr/>
          </p:nvCxnSpPr>
          <p:spPr>
            <a:xfrm flipH="1" flipV="1">
              <a:off x="3941594" y="3574396"/>
              <a:ext cx="279515" cy="4454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V="1">
              <a:off x="1730971" y="3580664"/>
              <a:ext cx="296439" cy="4348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flipH="1" flipV="1">
              <a:off x="2025556" y="3574611"/>
              <a:ext cx="279515" cy="4454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V="1">
              <a:off x="5309087" y="3543321"/>
              <a:ext cx="296439" cy="4348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H="1" flipV="1">
              <a:off x="5603672" y="3537268"/>
              <a:ext cx="279515" cy="4454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V="1">
              <a:off x="7222553" y="3536662"/>
              <a:ext cx="296439" cy="4348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H="1" flipV="1">
              <a:off x="7517138" y="3530609"/>
              <a:ext cx="279515" cy="4454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8684282" y="3532195"/>
              <a:ext cx="296439" cy="4348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H="1" flipV="1">
              <a:off x="8978867" y="3526142"/>
              <a:ext cx="279515" cy="4454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H="1" flipV="1">
              <a:off x="5320517" y="4481852"/>
              <a:ext cx="285992" cy="6804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V="1">
              <a:off x="5606509" y="4486315"/>
              <a:ext cx="288108" cy="67597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H="1" flipV="1">
              <a:off x="7220701" y="4491757"/>
              <a:ext cx="285992" cy="6804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V="1">
              <a:off x="7506693" y="4496220"/>
              <a:ext cx="288108" cy="67597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 flipH="1" flipV="1">
              <a:off x="8654773" y="4457430"/>
              <a:ext cx="285992" cy="6804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flipV="1">
              <a:off x="8940765" y="4461893"/>
              <a:ext cx="288108" cy="67597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C21E6DC-69B8-48DD-9C67-9797FDD424E8}"/>
                  </a:ext>
                </a:extLst>
              </p14:cNvPr>
              <p14:cNvContentPartPr/>
              <p14:nvPr/>
            </p14:nvContentPartPr>
            <p14:xfrm>
              <a:off x="939960" y="654120"/>
              <a:ext cx="11049120" cy="6102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C21E6DC-69B8-48DD-9C67-9797FDD424E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0600" y="644760"/>
                <a:ext cx="11067840" cy="612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576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Sequence to sequence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Attention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763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Attention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93194" y="5838964"/>
            <a:ext cx="7871194" cy="464547"/>
            <a:chOff x="1669519" y="4695287"/>
            <a:chExt cx="7871194" cy="4645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669519" y="4697259"/>
                  <a:ext cx="820590" cy="460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9519" y="4697259"/>
                  <a:ext cx="820590" cy="46060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3548414" y="4697259"/>
                  <a:ext cx="820590" cy="460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8414" y="4697259"/>
                  <a:ext cx="820590" cy="46060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233680" y="4697259"/>
                  <a:ext cx="820590" cy="460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3680" y="4697259"/>
                  <a:ext cx="820590" cy="46060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8629667" y="4695287"/>
                  <a:ext cx="911046" cy="4645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&lt;5&gt;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9667" y="4695287"/>
                  <a:ext cx="911046" cy="46454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7230659" y="4695287"/>
                  <a:ext cx="911046" cy="4645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&lt;4&gt;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0659" y="4695287"/>
                  <a:ext cx="911046" cy="46454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2284344" y="6118156"/>
            <a:ext cx="8607158" cy="556964"/>
            <a:chOff x="1560669" y="5159834"/>
            <a:chExt cx="8607158" cy="556964"/>
          </a:xfrm>
        </p:grpSpPr>
        <p:sp>
          <p:nvSpPr>
            <p:cNvPr id="14" name="TextBox 13"/>
            <p:cNvSpPr txBox="1"/>
            <p:nvPr/>
          </p:nvSpPr>
          <p:spPr>
            <a:xfrm>
              <a:off x="1560669" y="5191909"/>
              <a:ext cx="889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jane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278641" y="5191306"/>
              <a:ext cx="10903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Century Schoolbook" charset="0"/>
                  <a:ea typeface="Century Schoolbook" charset="0"/>
                  <a:cs typeface="Century Schoolbook" charset="0"/>
                </a:rPr>
                <a:t>visite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856966" y="5159834"/>
              <a:ext cx="16241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entury Schoolbook" charset="0"/>
                  <a:ea typeface="Century Schoolbook" charset="0"/>
                  <a:cs typeface="Century Schoolbook" charset="0"/>
                </a:rPr>
                <a:t>l’Afrique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298778" y="5169766"/>
              <a:ext cx="5838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entury Schoolbook" charset="0"/>
                  <a:ea typeface="Century Schoolbook" charset="0"/>
                  <a:cs typeface="Century Schoolbook" charset="0"/>
                </a:rPr>
                <a:t>en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253520" y="5193578"/>
              <a:ext cx="19143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entury Schoolbook" charset="0"/>
                  <a:ea typeface="Century Schoolbook" charset="0"/>
                  <a:cs typeface="Century Schoolbook" charset="0"/>
                </a:rPr>
                <a:t>septembre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867712" y="5191306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-25708" y="6550409"/>
            <a:ext cx="8185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Bahdanau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et. al., 2014. Neural machine translation by jointly learning to align and translate]</a:t>
            </a:r>
          </a:p>
          <a:p>
            <a:endParaRPr lang="en-US" sz="1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97967" y="4196842"/>
            <a:ext cx="9537760" cy="1659977"/>
            <a:chOff x="-25708" y="3526142"/>
            <a:chExt cx="9537760" cy="16599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-25708" y="3983757"/>
                  <a:ext cx="898655" cy="3131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5708" y="3983757"/>
                  <a:ext cx="898655" cy="313183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313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Rectangle 123"/>
            <p:cNvSpPr/>
            <p:nvPr/>
          </p:nvSpPr>
          <p:spPr>
            <a:xfrm>
              <a:off x="1466417" y="4015336"/>
              <a:ext cx="461217" cy="4903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Arrow Connector 124"/>
            <p:cNvCxnSpPr/>
            <p:nvPr/>
          </p:nvCxnSpPr>
          <p:spPr>
            <a:xfrm>
              <a:off x="832138" y="4212082"/>
              <a:ext cx="49658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17" idx="0"/>
              <a:endCxn id="163" idx="2"/>
            </p:cNvCxnSpPr>
            <p:nvPr/>
          </p:nvCxnSpPr>
          <p:spPr>
            <a:xfrm flipH="1" flipV="1">
              <a:off x="1697026" y="4505682"/>
              <a:ext cx="357080" cy="68043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tangle 126"/>
            <p:cNvSpPr/>
            <p:nvPr/>
          </p:nvSpPr>
          <p:spPr>
            <a:xfrm>
              <a:off x="3416400" y="4015337"/>
              <a:ext cx="461218" cy="4903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119886" y="4017678"/>
              <a:ext cx="461218" cy="4903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990500" y="4019803"/>
              <a:ext cx="461218" cy="4903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5" name="Curved Connector 134"/>
            <p:cNvCxnSpPr>
              <a:stCxn id="167" idx="2"/>
              <a:endCxn id="166" idx="2"/>
            </p:cNvCxnSpPr>
            <p:nvPr/>
          </p:nvCxnSpPr>
          <p:spPr>
            <a:xfrm rot="5400000" flipH="1">
              <a:off x="3284739" y="3573777"/>
              <a:ext cx="2125" cy="1870614"/>
            </a:xfrm>
            <a:prstGeom prst="curvedConnector3">
              <a:avLst>
                <a:gd name="adj1" fmla="val -10757647"/>
              </a:avLst>
            </a:prstGeom>
            <a:ln w="1905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urved Connector 135"/>
            <p:cNvCxnSpPr>
              <a:cxnSpLocks/>
              <a:stCxn id="163" idx="2"/>
            </p:cNvCxnSpPr>
            <p:nvPr/>
          </p:nvCxnSpPr>
          <p:spPr>
            <a:xfrm rot="16200000" flipH="1">
              <a:off x="2672013" y="3530682"/>
              <a:ext cx="1" cy="1949986"/>
            </a:xfrm>
            <a:prstGeom prst="curvedConnector3">
              <a:avLst>
                <a:gd name="adj1" fmla="val 22860100000"/>
              </a:avLst>
            </a:prstGeom>
            <a:ln w="1905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ctangle 138"/>
            <p:cNvSpPr/>
            <p:nvPr/>
          </p:nvSpPr>
          <p:spPr>
            <a:xfrm>
              <a:off x="9004711" y="3971550"/>
              <a:ext cx="507341" cy="49034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8408952" y="3971550"/>
              <a:ext cx="507341" cy="49034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054037" y="3989437"/>
              <a:ext cx="461217" cy="4903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7004020" y="3989438"/>
              <a:ext cx="461218" cy="4903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5707506" y="3991779"/>
              <a:ext cx="461218" cy="4903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7578120" y="3993904"/>
              <a:ext cx="461218" cy="4903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Curved Connector 163"/>
            <p:cNvCxnSpPr/>
            <p:nvPr/>
          </p:nvCxnSpPr>
          <p:spPr>
            <a:xfrm rot="5400000" flipH="1">
              <a:off x="6872359" y="3547878"/>
              <a:ext cx="2125" cy="1870614"/>
            </a:xfrm>
            <a:prstGeom prst="curvedConnector3">
              <a:avLst>
                <a:gd name="adj1" fmla="val -10757647"/>
              </a:avLst>
            </a:prstGeom>
            <a:ln w="1905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urved Connector 164"/>
            <p:cNvCxnSpPr/>
            <p:nvPr/>
          </p:nvCxnSpPr>
          <p:spPr>
            <a:xfrm rot="16200000" flipH="1">
              <a:off x="6259633" y="3504783"/>
              <a:ext cx="1" cy="1949986"/>
            </a:xfrm>
            <a:prstGeom prst="curvedConnector3">
              <a:avLst>
                <a:gd name="adj1" fmla="val 22860100000"/>
              </a:avLst>
            </a:prstGeom>
            <a:ln w="1905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urved Connector 165"/>
            <p:cNvCxnSpPr>
              <a:cxnSpLocks/>
              <a:endCxn id="169" idx="2"/>
            </p:cNvCxnSpPr>
            <p:nvPr/>
          </p:nvCxnSpPr>
          <p:spPr>
            <a:xfrm rot="5400000" flipH="1" flipV="1">
              <a:off x="4452877" y="3673914"/>
              <a:ext cx="25900" cy="1637637"/>
            </a:xfrm>
            <a:prstGeom prst="curvedConnector3">
              <a:avLst>
                <a:gd name="adj1" fmla="val -882625"/>
              </a:avLst>
            </a:prstGeom>
            <a:ln w="1905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166"/>
            <p:cNvCxnSpPr/>
            <p:nvPr/>
          </p:nvCxnSpPr>
          <p:spPr>
            <a:xfrm rot="5400000" flipH="1" flipV="1">
              <a:off x="7939681" y="3756842"/>
              <a:ext cx="17890" cy="1427994"/>
            </a:xfrm>
            <a:prstGeom prst="curvedConnector3">
              <a:avLst>
                <a:gd name="adj1" fmla="val -1277809"/>
              </a:avLst>
            </a:prstGeom>
            <a:ln w="1905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urved Connector 167"/>
            <p:cNvCxnSpPr/>
            <p:nvPr/>
          </p:nvCxnSpPr>
          <p:spPr>
            <a:xfrm rot="5400000">
              <a:off x="8522380" y="3748244"/>
              <a:ext cx="22353" cy="1449653"/>
            </a:xfrm>
            <a:prstGeom prst="curvedConnector3">
              <a:avLst>
                <a:gd name="adj1" fmla="val 1122682"/>
              </a:avLst>
            </a:prstGeom>
            <a:ln w="1905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168"/>
            <p:cNvCxnSpPr>
              <a:endCxn id="167" idx="2"/>
            </p:cNvCxnSpPr>
            <p:nvPr/>
          </p:nvCxnSpPr>
          <p:spPr>
            <a:xfrm rot="5400000">
              <a:off x="5065600" y="3637631"/>
              <a:ext cx="28024" cy="1717006"/>
            </a:xfrm>
            <a:prstGeom prst="curvedConnector3">
              <a:avLst>
                <a:gd name="adj1" fmla="val 915729"/>
              </a:avLst>
            </a:prstGeom>
            <a:ln w="1905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117" idx="0"/>
              <a:endCxn id="166" idx="2"/>
            </p:cNvCxnSpPr>
            <p:nvPr/>
          </p:nvCxnSpPr>
          <p:spPr>
            <a:xfrm flipV="1">
              <a:off x="2054106" y="4508021"/>
              <a:ext cx="296389" cy="67809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cxnSpLocks/>
            </p:cNvCxnSpPr>
            <p:nvPr/>
          </p:nvCxnSpPr>
          <p:spPr>
            <a:xfrm flipH="1" flipV="1">
              <a:off x="3647009" y="4505683"/>
              <a:ext cx="285992" cy="6804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cxnSpLocks/>
              <a:endCxn id="167" idx="2"/>
            </p:cNvCxnSpPr>
            <p:nvPr/>
          </p:nvCxnSpPr>
          <p:spPr>
            <a:xfrm flipV="1">
              <a:off x="3933001" y="4510146"/>
              <a:ext cx="288108" cy="67597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cxnSpLocks/>
            </p:cNvCxnSpPr>
            <p:nvPr/>
          </p:nvCxnSpPr>
          <p:spPr>
            <a:xfrm flipV="1">
              <a:off x="3647009" y="3580449"/>
              <a:ext cx="296439" cy="4348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167" idx="0"/>
            </p:cNvCxnSpPr>
            <p:nvPr/>
          </p:nvCxnSpPr>
          <p:spPr>
            <a:xfrm flipH="1" flipV="1">
              <a:off x="3941594" y="3574396"/>
              <a:ext cx="279515" cy="4454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V="1">
              <a:off x="1730971" y="3580664"/>
              <a:ext cx="296439" cy="4348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flipH="1" flipV="1">
              <a:off x="2025556" y="3574611"/>
              <a:ext cx="279515" cy="4454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V="1">
              <a:off x="5309087" y="3543321"/>
              <a:ext cx="296439" cy="4348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H="1" flipV="1">
              <a:off x="5603672" y="3537268"/>
              <a:ext cx="279515" cy="4454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V="1">
              <a:off x="7222553" y="3536662"/>
              <a:ext cx="296439" cy="4348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H="1" flipV="1">
              <a:off x="7517138" y="3530609"/>
              <a:ext cx="279515" cy="4454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8684282" y="3532195"/>
              <a:ext cx="296439" cy="4348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H="1" flipV="1">
              <a:off x="8978867" y="3526142"/>
              <a:ext cx="279515" cy="4454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H="1" flipV="1">
              <a:off x="5320517" y="4481852"/>
              <a:ext cx="285992" cy="6804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V="1">
              <a:off x="5606509" y="4486315"/>
              <a:ext cx="288108" cy="67597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H="1" flipV="1">
              <a:off x="7220701" y="4491757"/>
              <a:ext cx="285992" cy="6804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V="1">
              <a:off x="7506693" y="4496220"/>
              <a:ext cx="288108" cy="67597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 flipH="1" flipV="1">
              <a:off x="8654773" y="4457430"/>
              <a:ext cx="285992" cy="6804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flipV="1">
              <a:off x="8940765" y="4461893"/>
              <a:ext cx="288108" cy="67597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8E26ADC-B40F-4AF1-8FAE-23B8DAB0554E}"/>
                  </a:ext>
                </a:extLst>
              </p14:cNvPr>
              <p14:cNvContentPartPr/>
              <p14:nvPr/>
            </p14:nvContentPartPr>
            <p14:xfrm>
              <a:off x="736560" y="50760"/>
              <a:ext cx="11131920" cy="6439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8E26ADC-B40F-4AF1-8FAE-23B8DAB0554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7200" y="41400"/>
                <a:ext cx="11150640" cy="645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085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D45E5F8-8221-4B69-A020-C65DB4F3033E}"/>
              </a:ext>
            </a:extLst>
          </p:cNvPr>
          <p:cNvSpPr txBox="1"/>
          <p:nvPr/>
        </p:nvSpPr>
        <p:spPr>
          <a:xfrm>
            <a:off x="-20000" y="6229533"/>
            <a:ext cx="8185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Bahdanau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et. al., 2014. Neural machine translation by jointly learning to align and translate]</a:t>
            </a:r>
          </a:p>
          <a:p>
            <a:endParaRPr lang="en-US" sz="1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</p:spPr>
            <p:txBody>
              <a:bodyPr anchor="t"/>
              <a:lstStyle/>
              <a:p>
                <a:r>
                  <a:rPr lang="en-US" dirty="0"/>
                  <a:t>Computing attention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  <a:blipFill>
                <a:blip r:embed="rId2"/>
                <a:stretch>
                  <a:fillRect l="-2013" t="-8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-20000" y="6509382"/>
            <a:ext cx="8116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[Xu et. al., 2015. Show, attend and tell: Neural image caption generation with visual attention]</a:t>
            </a:r>
          </a:p>
          <a:p>
            <a:endParaRPr lang="en-US" sz="1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38728" y="1088339"/>
                <a:ext cx="9309343" cy="581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𝛼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&lt;</m:t>
                        </m:r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= amount of attention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&lt;</m:t>
                        </m:r>
                        <m:r>
                          <a:rPr lang="en-US" sz="28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𝑡</m:t>
                        </m:r>
                        <m:r>
                          <a:rPr lang="en-US" sz="28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  <m:r>
                          <a:rPr lang="en-US" sz="28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should pay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&lt;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28" y="1088339"/>
                <a:ext cx="9309343" cy="581891"/>
              </a:xfrm>
              <a:prstGeom prst="rect">
                <a:avLst/>
              </a:prstGeom>
              <a:blipFill>
                <a:blip r:embed="rId3"/>
                <a:stretch>
                  <a:fillRect t="-1053" b="-2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646811" y="2182081"/>
                <a:ext cx="3897092" cy="1031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𝛼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&lt;</m:t>
                        </m:r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exp</m:t>
                        </m:r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⁡(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num>
                      <m:den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∑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</m:sub>
                            </m:sSub>
                          </m:sup>
                        </m:sSub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exp</m:t>
                        </m:r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⁡(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r>
                              <a:rPr lang="en-US" sz="28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𝑡</m:t>
                            </m:r>
                            <m:r>
                              <a:rPr lang="en-US" sz="28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8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 </m:t>
                        </m:r>
                      </m:den>
                    </m:f>
                  </m:oMath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11" y="2182081"/>
                <a:ext cx="3897092" cy="1031051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" name="Group 104"/>
          <p:cNvGrpSpPr/>
          <p:nvPr/>
        </p:nvGrpSpPr>
        <p:grpSpPr>
          <a:xfrm>
            <a:off x="638728" y="3550119"/>
            <a:ext cx="4069172" cy="1419977"/>
            <a:chOff x="638728" y="3550119"/>
            <a:chExt cx="4069172" cy="14199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638728" y="3550119"/>
                  <a:ext cx="13312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−1&gt;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728" y="3550119"/>
                  <a:ext cx="1331262" cy="52322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638728" y="4364187"/>
                  <a:ext cx="1121524" cy="5818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728" y="4364187"/>
                  <a:ext cx="1121524" cy="58189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/>
            <p:cNvCxnSpPr>
              <a:stCxn id="62" idx="3"/>
            </p:cNvCxnSpPr>
            <p:nvPr/>
          </p:nvCxnSpPr>
          <p:spPr>
            <a:xfrm flipV="1">
              <a:off x="1760252" y="4273157"/>
              <a:ext cx="700302" cy="38197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61" idx="3"/>
            </p:cNvCxnSpPr>
            <p:nvPr/>
          </p:nvCxnSpPr>
          <p:spPr>
            <a:xfrm>
              <a:off x="1969990" y="3811729"/>
              <a:ext cx="507477" cy="34469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2491773" y="3550119"/>
              <a:ext cx="338093" cy="14199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522603" y="3606144"/>
              <a:ext cx="274320" cy="2743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2522603" y="3957409"/>
              <a:ext cx="274320" cy="2743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22603" y="4308674"/>
              <a:ext cx="274320" cy="2743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522603" y="4659940"/>
              <a:ext cx="274320" cy="2743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>
              <a:off x="2872858" y="4231729"/>
              <a:ext cx="59874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3417098" y="3924771"/>
                  <a:ext cx="1290802" cy="5818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098" y="3924771"/>
                  <a:ext cx="1290802" cy="581891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6" name="Group 105"/>
          <p:cNvGrpSpPr/>
          <p:nvPr/>
        </p:nvGrpSpPr>
        <p:grpSpPr>
          <a:xfrm>
            <a:off x="7933561" y="3097014"/>
            <a:ext cx="3588352" cy="1011643"/>
            <a:chOff x="7933561" y="2779514"/>
            <a:chExt cx="3588352" cy="1011643"/>
          </a:xfrm>
        </p:grpSpPr>
        <p:cxnSp>
          <p:nvCxnSpPr>
            <p:cNvPr id="71" name="Straight Arrow Connector 70"/>
            <p:cNvCxnSpPr>
              <a:endCxn id="84" idx="4"/>
            </p:cNvCxnSpPr>
            <p:nvPr/>
          </p:nvCxnSpPr>
          <p:spPr>
            <a:xfrm flipV="1">
              <a:off x="9119081" y="3201919"/>
              <a:ext cx="280889" cy="57515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101"/>
            <p:cNvGrpSpPr/>
            <p:nvPr/>
          </p:nvGrpSpPr>
          <p:grpSpPr>
            <a:xfrm>
              <a:off x="7933561" y="2779514"/>
              <a:ext cx="3588352" cy="1011643"/>
              <a:chOff x="7933561" y="2779514"/>
              <a:chExt cx="3588352" cy="1011643"/>
            </a:xfrm>
          </p:grpSpPr>
          <p:cxnSp>
            <p:nvCxnSpPr>
              <p:cNvPr id="70" name="Straight Arrow Connector 69"/>
              <p:cNvCxnSpPr>
                <a:endCxn id="84" idx="4"/>
              </p:cNvCxnSpPr>
              <p:nvPr/>
            </p:nvCxnSpPr>
            <p:spPr>
              <a:xfrm flipV="1">
                <a:off x="7933561" y="3201919"/>
                <a:ext cx="1466409" cy="57236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>
                <a:endCxn id="84" idx="4"/>
              </p:cNvCxnSpPr>
              <p:nvPr/>
            </p:nvCxnSpPr>
            <p:spPr>
              <a:xfrm flipH="1" flipV="1">
                <a:off x="9399970" y="3201919"/>
                <a:ext cx="955961" cy="5667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H="1" flipV="1">
                <a:off x="9399970" y="3201920"/>
                <a:ext cx="2121943" cy="58923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9" name="Group 78"/>
              <p:cNvGrpSpPr/>
              <p:nvPr/>
            </p:nvGrpSpPr>
            <p:grpSpPr>
              <a:xfrm>
                <a:off x="9127456" y="2779514"/>
                <a:ext cx="551753" cy="523220"/>
                <a:chOff x="9181306" y="2706486"/>
                <a:chExt cx="551753" cy="52322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TextBox 82"/>
                    <p:cNvSpPr txBox="1"/>
                    <p:nvPr/>
                  </p:nvSpPr>
                  <p:spPr>
                    <a:xfrm>
                      <a:off x="9181306" y="2706486"/>
                      <a:ext cx="551753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3" name="TextBox 8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81306" y="2706486"/>
                      <a:ext cx="551753" cy="523220"/>
                    </a:xfrm>
                    <a:prstGeom prst="rect">
                      <a:avLst/>
                    </a:prstGeom>
                    <a:blipFill rotWithShape="0"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4" name="Oval 83"/>
                <p:cNvSpPr/>
                <p:nvPr/>
              </p:nvSpPr>
              <p:spPr>
                <a:xfrm>
                  <a:off x="9316660" y="2854571"/>
                  <a:ext cx="274320" cy="27432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4" name="Group 103"/>
          <p:cNvGrpSpPr/>
          <p:nvPr/>
        </p:nvGrpSpPr>
        <p:grpSpPr>
          <a:xfrm>
            <a:off x="8088402" y="1985569"/>
            <a:ext cx="1594492" cy="1209398"/>
            <a:chOff x="8639044" y="1746670"/>
            <a:chExt cx="1594492" cy="1209398"/>
          </a:xfrm>
        </p:grpSpPr>
        <p:grpSp>
          <p:nvGrpSpPr>
            <p:cNvPr id="41" name="Group 40"/>
            <p:cNvGrpSpPr/>
            <p:nvPr/>
          </p:nvGrpSpPr>
          <p:grpSpPr>
            <a:xfrm>
              <a:off x="8639044" y="1746670"/>
              <a:ext cx="1594492" cy="1104115"/>
              <a:chOff x="7528944" y="1812130"/>
              <a:chExt cx="1534820" cy="1493451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7629147" y="2513006"/>
                <a:ext cx="673725" cy="42560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/>
                  <p:cNvSpPr txBox="1"/>
                  <p:nvPr/>
                </p:nvSpPr>
                <p:spPr>
                  <a:xfrm>
                    <a:off x="7591819" y="1812130"/>
                    <a:ext cx="85170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−1&gt;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1" name="TextBox 9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1819" y="1812130"/>
                    <a:ext cx="851707" cy="338554"/>
                  </a:xfrm>
                  <a:prstGeom prst="rect">
                    <a:avLst/>
                  </a:prstGeom>
                  <a:blipFill rotWithShape="0">
                    <a:blip r:embed="rId23"/>
                    <a:stretch>
                      <a:fillRect b="-390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2" name="Straight Arrow Connector 91"/>
              <p:cNvCxnSpPr/>
              <p:nvPr/>
            </p:nvCxnSpPr>
            <p:spPr>
              <a:xfrm flipV="1">
                <a:off x="7873601" y="2161595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Rectangle 92"/>
              <p:cNvSpPr/>
              <p:nvPr/>
            </p:nvSpPr>
            <p:spPr>
              <a:xfrm>
                <a:off x="8444951" y="2515501"/>
                <a:ext cx="480770" cy="42560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/>
                  <p:cNvSpPr txBox="1"/>
                  <p:nvPr/>
                </p:nvSpPr>
                <p:spPr>
                  <a:xfrm>
                    <a:off x="8407623" y="1814625"/>
                    <a:ext cx="65614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623" y="1814625"/>
                    <a:ext cx="656141" cy="338554"/>
                  </a:xfrm>
                  <a:prstGeom prst="rect">
                    <a:avLst/>
                  </a:prstGeom>
                  <a:blipFill rotWithShape="0">
                    <a:blip r:embed="rId24"/>
                    <a:stretch>
                      <a:fillRect b="-390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5" name="Straight Arrow Connector 94"/>
              <p:cNvCxnSpPr/>
              <p:nvPr/>
            </p:nvCxnSpPr>
            <p:spPr>
              <a:xfrm flipV="1">
                <a:off x="8683699" y="2995166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 95"/>
              <p:cNvSpPr/>
              <p:nvPr/>
            </p:nvSpPr>
            <p:spPr>
              <a:xfrm>
                <a:off x="8149131" y="2074594"/>
                <a:ext cx="537053" cy="1230987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7528944" y="2553656"/>
                    <a:ext cx="84176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&lt;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−1&gt;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97" name="TextBox 9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28944" y="2553656"/>
                    <a:ext cx="841769" cy="338554"/>
                  </a:xfrm>
                  <a:prstGeom prst="rect">
                    <a:avLst/>
                  </a:prstGeom>
                  <a:blipFill rotWithShape="0">
                    <a:blip r:embed="rId25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8383852" y="2548680"/>
                    <a:ext cx="64620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&lt;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98" name="TextBox 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3852" y="2548680"/>
                    <a:ext cx="646203" cy="338554"/>
                  </a:xfrm>
                  <a:prstGeom prst="rect">
                    <a:avLst/>
                  </a:prstGeom>
                  <a:blipFill rotWithShape="0">
                    <a:blip r:embed="rId26"/>
                    <a:stretch>
                      <a:fillRect b="-1951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9" name="Straight Arrow Connector 98"/>
              <p:cNvCxnSpPr/>
              <p:nvPr/>
            </p:nvCxnSpPr>
            <p:spPr>
              <a:xfrm flipV="1">
                <a:off x="8683699" y="2158626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Arrow Connector 102"/>
            <p:cNvCxnSpPr/>
            <p:nvPr/>
          </p:nvCxnSpPr>
          <p:spPr>
            <a:xfrm flipV="1">
              <a:off x="9942309" y="2618925"/>
              <a:ext cx="0" cy="33714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/>
          <p:cNvGrpSpPr/>
          <p:nvPr/>
        </p:nvGrpSpPr>
        <p:grpSpPr>
          <a:xfrm>
            <a:off x="6359415" y="4073067"/>
            <a:ext cx="5905591" cy="1231247"/>
            <a:chOff x="6359415" y="4073067"/>
            <a:chExt cx="5905591" cy="1231247"/>
          </a:xfrm>
        </p:grpSpPr>
        <p:grpSp>
          <p:nvGrpSpPr>
            <p:cNvPr id="28" name="Group 27"/>
            <p:cNvGrpSpPr/>
            <p:nvPr/>
          </p:nvGrpSpPr>
          <p:grpSpPr>
            <a:xfrm>
              <a:off x="6359415" y="4079788"/>
              <a:ext cx="5905591" cy="1224526"/>
              <a:chOff x="6079078" y="4439776"/>
              <a:chExt cx="5905591" cy="1224526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6079078" y="4439776"/>
                <a:ext cx="5905591" cy="1224526"/>
                <a:chOff x="518087" y="3070097"/>
                <a:chExt cx="9300932" cy="2076840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518087" y="3070097"/>
                  <a:ext cx="9300932" cy="2076840"/>
                  <a:chOff x="630821" y="1930836"/>
                  <a:chExt cx="9300932" cy="2076840"/>
                </a:xfrm>
              </p:grpSpPr>
              <p:grpSp>
                <p:nvGrpSpPr>
                  <p:cNvPr id="30" name="Group 29"/>
                  <p:cNvGrpSpPr/>
                  <p:nvPr/>
                </p:nvGrpSpPr>
                <p:grpSpPr>
                  <a:xfrm>
                    <a:off x="630821" y="1930836"/>
                    <a:ext cx="9300932" cy="2076840"/>
                    <a:chOff x="7066324" y="4350399"/>
                    <a:chExt cx="4934996" cy="1802621"/>
                  </a:xfrm>
                </p:grpSpPr>
                <p:grpSp>
                  <p:nvGrpSpPr>
                    <p:cNvPr id="32" name="Group 31"/>
                    <p:cNvGrpSpPr/>
                    <p:nvPr/>
                  </p:nvGrpSpPr>
                  <p:grpSpPr>
                    <a:xfrm>
                      <a:off x="7066324" y="4608144"/>
                      <a:ext cx="4379908" cy="1335272"/>
                      <a:chOff x="3604798" y="1855186"/>
                      <a:chExt cx="5620034" cy="1613127"/>
                    </a:xfrm>
                  </p:grpSpPr>
                  <p:grpSp>
                    <p:nvGrpSpPr>
                      <p:cNvPr id="42" name="Group 41"/>
                      <p:cNvGrpSpPr/>
                      <p:nvPr/>
                    </p:nvGrpSpPr>
                    <p:grpSpPr>
                      <a:xfrm>
                        <a:off x="3604798" y="1855186"/>
                        <a:ext cx="1969409" cy="1613127"/>
                        <a:chOff x="821630" y="2968368"/>
                        <a:chExt cx="1969409" cy="1613127"/>
                      </a:xfrm>
                    </p:grpSpPr>
                    <p:grpSp>
                      <p:nvGrpSpPr>
                        <p:cNvPr id="50" name="Group 49"/>
                        <p:cNvGrpSpPr/>
                        <p:nvPr/>
                      </p:nvGrpSpPr>
                      <p:grpSpPr>
                        <a:xfrm>
                          <a:off x="821630" y="2968368"/>
                          <a:ext cx="1969409" cy="1613127"/>
                          <a:chOff x="582785" y="2438518"/>
                          <a:chExt cx="2914528" cy="2267761"/>
                        </a:xfrm>
                      </p:grpSpPr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2" name="TextBox 51"/>
                              <p:cNvSpPr txBox="1"/>
                              <p:nvPr/>
                            </p:nvSpPr>
                            <p:spPr>
                              <a:xfrm>
                                <a:off x="582785" y="2438518"/>
                                <a:ext cx="905439" cy="461666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&lt;0&gt;</m:t>
                                          </m:r>
                                        </m:sup>
                                      </m:sSup>
                                    </m:oMath>
                                  </m:oMathPara>
                                </a14:m>
                                <a:endParaRPr lang="en-US" sz="2400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52" name="TextBox 51"/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582785" y="2438518"/>
                                <a:ext cx="905439" cy="461666"/>
                              </a:xfrm>
                              <a:prstGeom prst="rect">
                                <a:avLst/>
                              </a:prstGeom>
                              <a:blipFill rotWithShape="0">
                                <a:blip r:embed="rId4"/>
                                <a:stretch>
                                  <a:fillRect r="-39362" b="-123333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p:sp>
                        <p:nvSpPr>
                          <p:cNvPr id="53" name="Rectangle 52"/>
                          <p:cNvSpPr/>
                          <p:nvPr/>
                        </p:nvSpPr>
                        <p:spPr>
                          <a:xfrm>
                            <a:off x="2533492" y="2608986"/>
                            <a:ext cx="464700" cy="722821"/>
                          </a:xfrm>
                          <a:prstGeom prst="rect">
                            <a:avLst/>
                          </a:prstGeom>
                          <a:noFill/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54" name="Straight Arrow Connector 53"/>
                          <p:cNvCxnSpPr/>
                          <p:nvPr/>
                        </p:nvCxnSpPr>
                        <p:spPr>
                          <a:xfrm>
                            <a:off x="1689753" y="2948173"/>
                            <a:ext cx="500332" cy="0"/>
                          </a:xfrm>
                          <a:prstGeom prst="straightConnector1">
                            <a:avLst/>
                          </a:prstGeom>
                          <a:ln w="15875">
                            <a:solidFill>
                              <a:schemeClr val="tx1"/>
                            </a:solidFill>
                            <a:tailEnd type="triangle" w="lg" len="lg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5" name="TextBox 54"/>
                              <p:cNvSpPr txBox="1"/>
                              <p:nvPr/>
                            </p:nvSpPr>
                            <p:spPr>
                              <a:xfrm>
                                <a:off x="2590590" y="4244614"/>
                                <a:ext cx="906723" cy="461665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&lt;1&gt;</m:t>
                                          </m:r>
                                        </m:sup>
                                      </m:sSup>
                                    </m:oMath>
                                  </m:oMathPara>
                                </a14:m>
                                <a:endParaRPr lang="en-US" sz="2400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55" name="TextBox 54"/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590590" y="4244614"/>
                                <a:ext cx="906723" cy="461665"/>
                              </a:xfrm>
                              <a:prstGeom prst="rect">
                                <a:avLst/>
                              </a:prstGeom>
                              <a:blipFill rotWithShape="0">
                                <a:blip r:embed="rId9"/>
                                <a:stretch>
                                  <a:fillRect b="-2884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51" name="Straight Arrow Connector 50"/>
                        <p:cNvCxnSpPr>
                          <a:endCxn id="53" idx="2"/>
                        </p:cNvCxnSpPr>
                        <p:nvPr/>
                      </p:nvCxnSpPr>
                      <p:spPr>
                        <a:xfrm flipH="1" flipV="1">
                          <a:off x="2296769" y="3603791"/>
                          <a:ext cx="187932" cy="649309"/>
                        </a:xfrm>
                        <a:prstGeom prst="straightConnector1">
                          <a:avLst/>
                        </a:prstGeom>
                        <a:ln w="15875">
                          <a:solidFill>
                            <a:schemeClr val="tx1"/>
                          </a:solidFill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43" name="Rectangle 42"/>
                      <p:cNvSpPr/>
                      <p:nvPr/>
                    </p:nvSpPr>
                    <p:spPr>
                      <a:xfrm>
                        <a:off x="6250526" y="1976447"/>
                        <a:ext cx="314008" cy="51416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44" name="Straight Arrow Connector 43"/>
                      <p:cNvCxnSpPr>
                        <a:stCxn id="33" idx="0"/>
                        <a:endCxn id="43" idx="2"/>
                      </p:cNvCxnSpPr>
                      <p:nvPr/>
                    </p:nvCxnSpPr>
                    <p:spPr>
                      <a:xfrm flipH="1" flipV="1">
                        <a:off x="6407531" y="2490611"/>
                        <a:ext cx="194708" cy="673193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5" name="Rectangle 44"/>
                      <p:cNvSpPr/>
                      <p:nvPr/>
                    </p:nvSpPr>
                    <p:spPr>
                      <a:xfrm>
                        <a:off x="8766043" y="2003205"/>
                        <a:ext cx="345409" cy="514164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47" name="Straight Arrow Connector 46"/>
                      <p:cNvCxnSpPr>
                        <a:stCxn id="34" idx="0"/>
                        <a:endCxn id="45" idx="2"/>
                      </p:cNvCxnSpPr>
                      <p:nvPr/>
                    </p:nvCxnSpPr>
                    <p:spPr>
                      <a:xfrm flipH="1" flipV="1">
                        <a:off x="8938747" y="2517369"/>
                        <a:ext cx="286085" cy="627468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9" name="TextBox 48"/>
                          <p:cNvSpPr txBox="1"/>
                          <p:nvPr/>
                        </p:nvSpPr>
                        <p:spPr>
                          <a:xfrm>
                            <a:off x="6958187" y="1951692"/>
                            <a:ext cx="574195" cy="52322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28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⋯</m:t>
                                  </m:r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9" name="TextBox 4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958187" y="1951692"/>
                            <a:ext cx="574195" cy="523220"/>
                          </a:xfrm>
                          <a:prstGeom prst="rect">
                            <a:avLst/>
                          </a:prstGeom>
                          <a:blipFill rotWithShape="0">
                            <a:blip r:embed="rId11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/>
                        <p:cNvSpPr txBox="1"/>
                        <p:nvPr/>
                      </p:nvSpPr>
                      <p:spPr>
                        <a:xfrm>
                          <a:off x="8948983" y="5691355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&lt;2&gt;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948983" y="5691355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12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/>
                        <p:cNvSpPr txBox="1"/>
                        <p:nvPr/>
                      </p:nvSpPr>
                      <p:spPr>
                        <a:xfrm>
                          <a:off x="10891144" y="5675656"/>
                          <a:ext cx="1110176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891144" y="5675656"/>
                          <a:ext cx="1110176" cy="461665"/>
                        </a:xfrm>
                        <a:prstGeom prst="rect">
                          <a:avLst/>
                        </a:prstGeom>
                        <a:blipFill rotWithShape="0">
                          <a:blip r:embed="rId1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35" name="Straight Arrow Connector 34"/>
                    <p:cNvCxnSpPr/>
                    <p:nvPr/>
                  </p:nvCxnSpPr>
                  <p:spPr>
                    <a:xfrm flipV="1">
                      <a:off x="8215952" y="4350399"/>
                      <a:ext cx="165804" cy="348772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6" name="Rectangle 55"/>
                  <p:cNvSpPr/>
                  <p:nvPr/>
                </p:nvSpPr>
                <p:spPr>
                  <a:xfrm>
                    <a:off x="3220377" y="2345773"/>
                    <a:ext cx="461218" cy="490343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/>
                  <p:cNvSpPr/>
                  <p:nvPr/>
                </p:nvSpPr>
                <p:spPr>
                  <a:xfrm>
                    <a:off x="5090991" y="2347898"/>
                    <a:ext cx="461218" cy="490343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/>
                  <p:cNvSpPr/>
                  <p:nvPr/>
                </p:nvSpPr>
                <p:spPr>
                  <a:xfrm>
                    <a:off x="8890093" y="2380997"/>
                    <a:ext cx="507341" cy="49034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2" name="Curved Connector 11"/>
                <p:cNvCxnSpPr>
                  <a:stCxn id="57" idx="2"/>
                  <a:endCxn id="56" idx="2"/>
                </p:cNvCxnSpPr>
                <p:nvPr/>
              </p:nvCxnSpPr>
              <p:spPr>
                <a:xfrm rot="5400000" flipH="1">
                  <a:off x="4272496" y="3041133"/>
                  <a:ext cx="2125" cy="1870614"/>
                </a:xfrm>
                <a:prstGeom prst="curvedConnector3">
                  <a:avLst>
                    <a:gd name="adj1" fmla="val -10757647"/>
                  </a:avLst>
                </a:prstGeom>
                <a:ln w="19050">
                  <a:solidFill>
                    <a:srgbClr val="00B05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Curved Connector 71"/>
                <p:cNvCxnSpPr>
                  <a:stCxn id="53" idx="2"/>
                  <a:endCxn id="43" idx="2"/>
                </p:cNvCxnSpPr>
                <p:nvPr/>
              </p:nvCxnSpPr>
              <p:spPr>
                <a:xfrm rot="16200000" flipH="1">
                  <a:off x="3659770" y="2998038"/>
                  <a:ext cx="1" cy="1949986"/>
                </a:xfrm>
                <a:prstGeom prst="curvedConnector3">
                  <a:avLst>
                    <a:gd name="adj1" fmla="val 22860100000"/>
                  </a:avLst>
                </a:prstGeom>
                <a:ln w="19050">
                  <a:solidFill>
                    <a:srgbClr val="7030A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Curved Connector 72"/>
                <p:cNvCxnSpPr>
                  <a:stCxn id="58" idx="2"/>
                  <a:endCxn id="75" idx="2"/>
                </p:cNvCxnSpPr>
                <p:nvPr/>
              </p:nvCxnSpPr>
              <p:spPr>
                <a:xfrm rot="5400000" flipH="1">
                  <a:off x="8058831" y="3038403"/>
                  <a:ext cx="37568" cy="1906830"/>
                </a:xfrm>
                <a:prstGeom prst="curvedConnector3">
                  <a:avLst>
                    <a:gd name="adj1" fmla="val -608497"/>
                  </a:avLst>
                </a:prstGeom>
                <a:ln w="19050">
                  <a:solidFill>
                    <a:srgbClr val="00B05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Curved Connector 73"/>
                <p:cNvCxnSpPr>
                  <a:stCxn id="76" idx="2"/>
                  <a:endCxn id="45" idx="2"/>
                </p:cNvCxnSpPr>
                <p:nvPr/>
              </p:nvCxnSpPr>
              <p:spPr>
                <a:xfrm rot="16200000" flipH="1">
                  <a:off x="7427783" y="3073692"/>
                  <a:ext cx="25521" cy="1824204"/>
                </a:xfrm>
                <a:prstGeom prst="curvedConnector3">
                  <a:avLst>
                    <a:gd name="adj1" fmla="val 995733"/>
                  </a:avLst>
                </a:prstGeom>
                <a:ln w="19050">
                  <a:solidFill>
                    <a:srgbClr val="7030A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Rectangle 74"/>
                <p:cNvSpPr/>
                <p:nvPr/>
              </p:nvSpPr>
              <p:spPr>
                <a:xfrm>
                  <a:off x="6870529" y="3482690"/>
                  <a:ext cx="507341" cy="490344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6274770" y="3482690"/>
                  <a:ext cx="507341" cy="490344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7" name="Straight Arrow Connector 86"/>
                <p:cNvCxnSpPr>
                  <a:endCxn id="76" idx="2"/>
                </p:cNvCxnSpPr>
                <p:nvPr/>
              </p:nvCxnSpPr>
              <p:spPr>
                <a:xfrm flipH="1" flipV="1">
                  <a:off x="6528441" y="3973035"/>
                  <a:ext cx="272239" cy="65553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Box 87"/>
                    <p:cNvSpPr txBox="1"/>
                    <p:nvPr/>
                  </p:nvSpPr>
                  <p:spPr>
                    <a:xfrm>
                      <a:off x="5862385" y="4610476"/>
                      <a:ext cx="130260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88" name="TextBox 8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62385" y="4610476"/>
                      <a:ext cx="1302601" cy="461665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0" name="Straight Arrow Connector 79"/>
              <p:cNvCxnSpPr>
                <a:stCxn id="55" idx="0"/>
                <a:endCxn id="56" idx="2"/>
              </p:cNvCxnSpPr>
              <p:nvPr/>
            </p:nvCxnSpPr>
            <p:spPr>
              <a:xfrm flipV="1">
                <a:off x="7630077" y="4973538"/>
                <a:ext cx="239655" cy="3637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33" idx="0"/>
                <a:endCxn id="57" idx="2"/>
              </p:cNvCxnSpPr>
              <p:nvPr/>
            </p:nvCxnSpPr>
            <p:spPr>
              <a:xfrm flipV="1">
                <a:off x="8874538" y="4974791"/>
                <a:ext cx="182933" cy="37590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>
                <a:endCxn id="75" idx="2"/>
              </p:cNvCxnSpPr>
              <p:nvPr/>
            </p:nvCxnSpPr>
            <p:spPr>
              <a:xfrm flipV="1">
                <a:off x="10068186" y="4972157"/>
                <a:ext cx="205418" cy="38651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>
                <a:stCxn id="34" idx="0"/>
                <a:endCxn id="58" idx="2"/>
              </p:cNvCxnSpPr>
              <p:nvPr/>
            </p:nvCxnSpPr>
            <p:spPr>
              <a:xfrm flipV="1">
                <a:off x="11320409" y="4994307"/>
                <a:ext cx="163929" cy="34571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8" name="Straight Arrow Connector 107"/>
            <p:cNvCxnSpPr/>
            <p:nvPr/>
          </p:nvCxnSpPr>
          <p:spPr>
            <a:xfrm flipH="1" flipV="1">
              <a:off x="7925926" y="4079788"/>
              <a:ext cx="201961" cy="24203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43" idx="0"/>
            </p:cNvCxnSpPr>
            <p:nvPr/>
          </p:nvCxnSpPr>
          <p:spPr>
            <a:xfrm flipV="1">
              <a:off x="8973287" y="4079788"/>
              <a:ext cx="161955" cy="24327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H="1" flipV="1">
              <a:off x="9116305" y="4086509"/>
              <a:ext cx="202565" cy="2358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V="1">
              <a:off x="10186006" y="4073067"/>
              <a:ext cx="161955" cy="24327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 flipH="1" flipV="1">
              <a:off x="10329024" y="4079788"/>
              <a:ext cx="202565" cy="2358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flipV="1">
              <a:off x="11359958" y="4102625"/>
              <a:ext cx="161955" cy="24327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 flipH="1" flipV="1">
              <a:off x="11502976" y="4109346"/>
              <a:ext cx="202565" cy="2358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9F881E9-CB92-48B8-A7F9-C344B5165DEA}"/>
                  </a:ext>
                </a:extLst>
              </p14:cNvPr>
              <p14:cNvContentPartPr/>
              <p14:nvPr/>
            </p14:nvContentPartPr>
            <p14:xfrm>
              <a:off x="298440" y="1041480"/>
              <a:ext cx="11830320" cy="4388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9F881E9-CB92-48B8-A7F9-C344B5165DE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89080" y="1032120"/>
                <a:ext cx="11849040" cy="440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7BE1154-901F-4ECA-84B1-C7FC45F97FB5}"/>
                  </a:ext>
                </a:extLst>
              </p14:cNvPr>
              <p14:cNvContentPartPr/>
              <p14:nvPr/>
            </p14:nvContentPartPr>
            <p14:xfrm>
              <a:off x="5867280" y="349200"/>
              <a:ext cx="5467680" cy="6388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7BE1154-901F-4ECA-84B1-C7FC45F97FB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857920" y="339840"/>
                <a:ext cx="5486400" cy="640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492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Image captioning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87" t="8985" r="-1" b="-554"/>
          <a:stretch/>
        </p:blipFill>
        <p:spPr>
          <a:xfrm>
            <a:off x="564157" y="1199670"/>
            <a:ext cx="1694516" cy="182537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602271" y="482369"/>
            <a:ext cx="4637421" cy="717026"/>
            <a:chOff x="4294960" y="1357004"/>
            <a:chExt cx="4637421" cy="717026"/>
          </a:xfrm>
        </p:grpSpPr>
        <p:sp>
          <p:nvSpPr>
            <p:cNvPr id="3" name="TextBox 2"/>
            <p:cNvSpPr txBox="1"/>
            <p:nvPr/>
          </p:nvSpPr>
          <p:spPr>
            <a:xfrm>
              <a:off x="4313809" y="1612365"/>
              <a:ext cx="46185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   cat   sitting   on      a    chair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4294960" y="1359089"/>
                  <a:ext cx="81438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4960" y="1359089"/>
                  <a:ext cx="814380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4876485" y="1358767"/>
                  <a:ext cx="81438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485" y="1358767"/>
                  <a:ext cx="814380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5770593" y="1359089"/>
                  <a:ext cx="81438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0593" y="1359089"/>
                  <a:ext cx="814380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664701" y="1357004"/>
                  <a:ext cx="81438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&lt;4&gt;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4701" y="1357004"/>
                  <a:ext cx="814380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7409182" y="1357004"/>
                  <a:ext cx="814380" cy="4036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&lt;5&gt;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9182" y="1357004"/>
                  <a:ext cx="814380" cy="40363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2322612" y="1443016"/>
            <a:ext cx="8937659" cy="1429368"/>
            <a:chOff x="2322612" y="1443016"/>
            <a:chExt cx="8937659" cy="1429368"/>
          </a:xfrm>
        </p:grpSpPr>
        <p:grpSp>
          <p:nvGrpSpPr>
            <p:cNvPr id="9" name="Group 8"/>
            <p:cNvGrpSpPr/>
            <p:nvPr/>
          </p:nvGrpSpPr>
          <p:grpSpPr>
            <a:xfrm>
              <a:off x="2322612" y="1443016"/>
              <a:ext cx="6960305" cy="1390793"/>
              <a:chOff x="2267435" y="1350510"/>
              <a:chExt cx="8577152" cy="1773498"/>
            </a:xfrm>
          </p:grpSpPr>
          <p:cxnSp>
            <p:nvCxnSpPr>
              <p:cNvPr id="133" name="Straight Arrow Connector 132"/>
              <p:cNvCxnSpPr/>
              <p:nvPr/>
            </p:nvCxnSpPr>
            <p:spPr>
              <a:xfrm>
                <a:off x="2421815" y="2079942"/>
                <a:ext cx="54453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Cube 133"/>
              <p:cNvSpPr/>
              <p:nvPr/>
            </p:nvSpPr>
            <p:spPr>
              <a:xfrm>
                <a:off x="3082262" y="1472761"/>
                <a:ext cx="1256764" cy="1239629"/>
              </a:xfrm>
              <a:prstGeom prst="cube">
                <a:avLst>
                  <a:gd name="adj" fmla="val 4521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35" name="Straight Arrow Connector 134"/>
              <p:cNvCxnSpPr/>
              <p:nvPr/>
            </p:nvCxnSpPr>
            <p:spPr>
              <a:xfrm>
                <a:off x="4513275" y="2077573"/>
                <a:ext cx="54453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Cube 135"/>
              <p:cNvSpPr/>
              <p:nvPr/>
            </p:nvSpPr>
            <p:spPr>
              <a:xfrm>
                <a:off x="5188391" y="1541633"/>
                <a:ext cx="1159567" cy="1170757"/>
              </a:xfrm>
              <a:prstGeom prst="cube">
                <a:avLst>
                  <a:gd name="adj" fmla="val 6621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37" name="Straight Arrow Connector 136"/>
              <p:cNvCxnSpPr/>
              <p:nvPr/>
            </p:nvCxnSpPr>
            <p:spPr>
              <a:xfrm>
                <a:off x="6581317" y="2079387"/>
                <a:ext cx="480190" cy="236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>
                <a:off x="8761824" y="2088498"/>
                <a:ext cx="480190" cy="236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/>
                  <p:cNvSpPr txBox="1"/>
                  <p:nvPr/>
                </p:nvSpPr>
                <p:spPr>
                  <a:xfrm>
                    <a:off x="3039712" y="2731540"/>
                    <a:ext cx="1327846" cy="3924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55</a:t>
                    </a:r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55</a:t>
                    </a:r>
                    <a:r>
                      <a:rPr lang="en-US" sz="1400" dirty="0">
                        <a:ea typeface="Cambria Math" charset="0"/>
                        <a:cs typeface="Cambria Math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9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6</a:t>
                    </a:r>
                  </a:p>
                </p:txBody>
              </p:sp>
            </mc:Choice>
            <mc:Fallback xmlns="">
              <p:sp>
                <p:nvSpPr>
                  <p:cNvPr id="139" name="TextBox 1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9712" y="2731540"/>
                    <a:ext cx="1327846" cy="392468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1695" t="-3922" r="-565" b="-176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5099559" y="2731540"/>
                    <a:ext cx="1327846" cy="3924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27</a:t>
                    </a:r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27</a:t>
                    </a:r>
                    <a:r>
                      <a:rPr lang="en-US" sz="1400" dirty="0">
                        <a:ea typeface="Cambria Math" charset="0"/>
                        <a:cs typeface="Cambria Math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96</a:t>
                    </a:r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9559" y="2731540"/>
                    <a:ext cx="1327846" cy="39246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1695" t="-3922" r="-565" b="-176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1" name="Cube 140"/>
              <p:cNvSpPr/>
              <p:nvPr/>
            </p:nvSpPr>
            <p:spPr>
              <a:xfrm>
                <a:off x="7197323" y="1350510"/>
                <a:ext cx="1389640" cy="1361880"/>
              </a:xfrm>
              <a:prstGeom prst="cube">
                <a:avLst>
                  <a:gd name="adj" fmla="val 721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/>
                  <p:cNvSpPr txBox="1"/>
                  <p:nvPr/>
                </p:nvSpPr>
                <p:spPr>
                  <a:xfrm>
                    <a:off x="7159410" y="2720846"/>
                    <a:ext cx="1450319" cy="3924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27</a:t>
                    </a:r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27</a:t>
                    </a:r>
                    <a:r>
                      <a:rPr lang="en-US" sz="1400" dirty="0">
                        <a:ea typeface="Cambria Math" charset="0"/>
                        <a:cs typeface="Cambria Math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256</a:t>
                    </a:r>
                  </a:p>
                </p:txBody>
              </p:sp>
            </mc:Choice>
            <mc:Fallback xmlns="">
              <p:sp>
                <p:nvSpPr>
                  <p:cNvPr id="142" name="TextBox 1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59410" y="2720846"/>
                    <a:ext cx="1450319" cy="392468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554" t="-6000" r="-518" b="-1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3" name="Cube 142"/>
              <p:cNvSpPr/>
              <p:nvPr/>
            </p:nvSpPr>
            <p:spPr>
              <a:xfrm>
                <a:off x="9436328" y="1350510"/>
                <a:ext cx="1389640" cy="1361880"/>
              </a:xfrm>
              <a:prstGeom prst="cube">
                <a:avLst>
                  <a:gd name="adj" fmla="val 8189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TextBox 143"/>
                  <p:cNvSpPr txBox="1"/>
                  <p:nvPr/>
                </p:nvSpPr>
                <p:spPr>
                  <a:xfrm>
                    <a:off x="9394268" y="2731540"/>
                    <a:ext cx="1450319" cy="3924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13</a:t>
                    </a:r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13</a:t>
                    </a:r>
                    <a:r>
                      <a:rPr lang="en-US" sz="1400" dirty="0">
                        <a:ea typeface="Cambria Math" charset="0"/>
                        <a:cs typeface="Cambria Math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256</a:t>
                    </a:r>
                  </a:p>
                </p:txBody>
              </p:sp>
            </mc:Choice>
            <mc:Fallback xmlns="">
              <p:sp>
                <p:nvSpPr>
                  <p:cNvPr id="144" name="TextBox 1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94268" y="2731540"/>
                    <a:ext cx="1450319" cy="392468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554" t="-3922" r="-518" b="-176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TextBox 144"/>
                  <p:cNvSpPr txBox="1"/>
                  <p:nvPr/>
                </p:nvSpPr>
                <p:spPr>
                  <a:xfrm>
                    <a:off x="2267435" y="2162142"/>
                    <a:ext cx="877460" cy="5887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11</a:t>
                    </a:r>
                    <a14:m>
                      <m:oMath xmlns:m="http://schemas.openxmlformats.org/officeDocument/2006/math">
                        <m:r>
                          <a:rPr lang="en-US" sz="1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 11</a:t>
                    </a:r>
                  </a:p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s = 4</a:t>
                    </a:r>
                  </a:p>
                </p:txBody>
              </p:sp>
            </mc:Choice>
            <mc:Fallback xmlns="">
              <p:sp>
                <p:nvSpPr>
                  <p:cNvPr id="145" name="TextBox 1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7435" y="2162142"/>
                    <a:ext cx="877460" cy="58870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t="-46053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6" name="TextBox 145"/>
                  <p:cNvSpPr txBox="1"/>
                  <p:nvPr/>
                </p:nvSpPr>
                <p:spPr>
                  <a:xfrm>
                    <a:off x="4423075" y="2127615"/>
                    <a:ext cx="668072" cy="5887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3</a:t>
                    </a:r>
                    <a14:m>
                      <m:oMath xmlns:m="http://schemas.openxmlformats.org/officeDocument/2006/math">
                        <m:r>
                          <a:rPr lang="en-US" sz="1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 3</a:t>
                    </a:r>
                  </a:p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s = 2</a:t>
                    </a:r>
                  </a:p>
                </p:txBody>
              </p:sp>
            </mc:Choice>
            <mc:Fallback xmlns="">
              <p:sp>
                <p:nvSpPr>
                  <p:cNvPr id="146" name="TextBox 1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3075" y="2127615"/>
                    <a:ext cx="668072" cy="58870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t="-48000" b="-22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7" name="TextBox 146"/>
              <p:cNvSpPr txBox="1"/>
              <p:nvPr/>
            </p:nvSpPr>
            <p:spPr>
              <a:xfrm>
                <a:off x="4385716" y="1529356"/>
                <a:ext cx="1199446" cy="333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Century Schoolbook" charset="0"/>
                    <a:ea typeface="Century Schoolbook" charset="0"/>
                    <a:cs typeface="Century Schoolbook" charset="0"/>
                  </a:rPr>
                  <a:t>MAX-POOL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TextBox 147"/>
                  <p:cNvSpPr txBox="1"/>
                  <p:nvPr/>
                </p:nvSpPr>
                <p:spPr>
                  <a:xfrm>
                    <a:off x="6474460" y="2132348"/>
                    <a:ext cx="681899" cy="5887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5</a:t>
                    </a:r>
                    <a14:m>
                      <m:oMath xmlns:m="http://schemas.openxmlformats.org/officeDocument/2006/math">
                        <m:r>
                          <a:rPr lang="en-US" sz="1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 5</a:t>
                    </a:r>
                  </a:p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same</a:t>
                    </a:r>
                  </a:p>
                </p:txBody>
              </p:sp>
            </mc:Choice>
            <mc:Fallback xmlns="">
              <p:sp>
                <p:nvSpPr>
                  <p:cNvPr id="148" name="TextBox 1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74460" y="2132348"/>
                    <a:ext cx="681899" cy="58870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t="-46053" r="-1099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Box 148"/>
                  <p:cNvSpPr txBox="1"/>
                  <p:nvPr/>
                </p:nvSpPr>
                <p:spPr>
                  <a:xfrm>
                    <a:off x="8659252" y="2131338"/>
                    <a:ext cx="668072" cy="5887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3</a:t>
                    </a:r>
                    <a14:m>
                      <m:oMath xmlns:m="http://schemas.openxmlformats.org/officeDocument/2006/math">
                        <m:r>
                          <a:rPr lang="en-US" sz="1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 3</a:t>
                    </a:r>
                  </a:p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s = 2</a:t>
                    </a:r>
                  </a:p>
                </p:txBody>
              </p:sp>
            </mc:Choice>
            <mc:Fallback xmlns="">
              <p:sp>
                <p:nvSpPr>
                  <p:cNvPr id="149" name="TextBox 1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59252" y="2131338"/>
                    <a:ext cx="668072" cy="588702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1124" t="-46053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0" name="TextBox 149"/>
              <p:cNvSpPr txBox="1"/>
              <p:nvPr/>
            </p:nvSpPr>
            <p:spPr>
              <a:xfrm>
                <a:off x="8621891" y="1533080"/>
                <a:ext cx="1199446" cy="333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Century Schoolbook" charset="0"/>
                    <a:ea typeface="Century Schoolbook" charset="0"/>
                    <a:cs typeface="Century Schoolbook" charset="0"/>
                  </a:rPr>
                  <a:t>MAX-POOL</a:t>
                </a:r>
              </a:p>
            </p:txBody>
          </p:sp>
        </p:grpSp>
        <p:sp>
          <p:nvSpPr>
            <p:cNvPr id="152" name="Cube 151"/>
            <p:cNvSpPr/>
            <p:nvPr/>
          </p:nvSpPr>
          <p:spPr>
            <a:xfrm>
              <a:off x="9943342" y="1593787"/>
              <a:ext cx="931090" cy="907335"/>
            </a:xfrm>
            <a:prstGeom prst="cube">
              <a:avLst>
                <a:gd name="adj" fmla="val 869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/>
                <p:cNvSpPr txBox="1"/>
                <p:nvPr/>
              </p:nvSpPr>
              <p:spPr>
                <a:xfrm>
                  <a:off x="9654884" y="2610774"/>
                  <a:ext cx="96853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14:m>
                    <m:oMath xmlns:m="http://schemas.openxmlformats.org/officeDocument/2006/math">
                      <m:r>
                        <a:rPr lang="en-US" sz="11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:r>
                    <a:rPr lang="en-US" sz="1100" dirty="0">
                      <a:ea typeface="Cambria Math" charset="0"/>
                      <a:cs typeface="Cambria Math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384</a:t>
                  </a:r>
                </a:p>
              </p:txBody>
            </p:sp>
          </mc:Choice>
          <mc:Fallback xmlns="">
            <p:sp>
              <p:nvSpPr>
                <p:cNvPr id="153" name="TextBox 1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4884" y="2610774"/>
                  <a:ext cx="968535" cy="26161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/>
            <p:cNvCxnSpPr/>
            <p:nvPr/>
          </p:nvCxnSpPr>
          <p:spPr>
            <a:xfrm>
              <a:off x="10849250" y="2060080"/>
              <a:ext cx="3648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>
              <a:off x="9486991" y="2078530"/>
              <a:ext cx="3648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/>
                <p:cNvSpPr txBox="1"/>
                <p:nvPr/>
              </p:nvSpPr>
              <p:spPr>
                <a:xfrm>
                  <a:off x="9407163" y="2149853"/>
                  <a:ext cx="52450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</a:t>
                  </a:r>
                  <a14:m>
                    <m:oMath xmlns:m="http://schemas.openxmlformats.org/officeDocument/2006/math">
                      <m:r>
                        <a:rPr lang="en-US" sz="105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105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3</a:t>
                  </a:r>
                </a:p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same</a:t>
                  </a:r>
                </a:p>
              </p:txBody>
            </p:sp>
          </mc:Choice>
          <mc:Fallback xmlns="">
            <p:sp>
              <p:nvSpPr>
                <p:cNvPr id="164" name="TextBox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7163" y="2149853"/>
                  <a:ext cx="524503" cy="43088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44286" b="-1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10748592" y="2149852"/>
                  <a:ext cx="51167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</a:t>
                  </a:r>
                  <a14:m>
                    <m:oMath xmlns:m="http://schemas.openxmlformats.org/officeDocument/2006/math">
                      <m:r>
                        <a:rPr lang="en-US" sz="105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105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3</a:t>
                  </a:r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8592" y="2149852"/>
                  <a:ext cx="511679" cy="26161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t="-72093" b="-883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182880" y="3268387"/>
            <a:ext cx="3585378" cy="1334920"/>
            <a:chOff x="11391459" y="1533901"/>
            <a:chExt cx="3585378" cy="1334920"/>
          </a:xfrm>
        </p:grpSpPr>
        <p:sp>
          <p:nvSpPr>
            <p:cNvPr id="151" name="TextBox 150"/>
            <p:cNvSpPr txBox="1"/>
            <p:nvPr/>
          </p:nvSpPr>
          <p:spPr>
            <a:xfrm>
              <a:off x="14689579" y="1884178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=</a:t>
              </a:r>
            </a:p>
          </p:txBody>
        </p:sp>
        <p:sp>
          <p:nvSpPr>
            <p:cNvPr id="154" name="Cube 153"/>
            <p:cNvSpPr/>
            <p:nvPr/>
          </p:nvSpPr>
          <p:spPr>
            <a:xfrm>
              <a:off x="11391459" y="1533901"/>
              <a:ext cx="931090" cy="907335"/>
            </a:xfrm>
            <a:prstGeom prst="cube">
              <a:avLst>
                <a:gd name="adj" fmla="val 869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/>
                <p:cNvSpPr txBox="1"/>
                <p:nvPr/>
              </p:nvSpPr>
              <p:spPr>
                <a:xfrm>
                  <a:off x="11407243" y="2607211"/>
                  <a:ext cx="96853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14:m>
                    <m:oMath xmlns:m="http://schemas.openxmlformats.org/officeDocument/2006/math">
                      <m:r>
                        <a:rPr lang="en-US" sz="11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:r>
                    <a:rPr lang="en-US" sz="1100" dirty="0">
                      <a:ea typeface="Cambria Math" charset="0"/>
                      <a:cs typeface="Cambria Math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384</a:t>
                  </a:r>
                </a:p>
              </p:txBody>
            </p:sp>
          </mc:Choice>
          <mc:Fallback xmlns="">
            <p:sp>
              <p:nvSpPr>
                <p:cNvPr id="155" name="TextBox 1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243" y="2607211"/>
                  <a:ext cx="968535" cy="26161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6" name="Cube 155"/>
            <p:cNvSpPr/>
            <p:nvPr/>
          </p:nvSpPr>
          <p:spPr>
            <a:xfrm>
              <a:off x="12813324" y="1671207"/>
              <a:ext cx="740722" cy="728667"/>
            </a:xfrm>
            <a:prstGeom prst="cube">
              <a:avLst>
                <a:gd name="adj" fmla="val 8316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/>
                <p:cNvSpPr txBox="1"/>
                <p:nvPr/>
              </p:nvSpPr>
              <p:spPr>
                <a:xfrm>
                  <a:off x="12696383" y="2607211"/>
                  <a:ext cx="96853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14:m>
                    <m:oMath xmlns:m="http://schemas.openxmlformats.org/officeDocument/2006/math">
                      <m:r>
                        <a:rPr lang="en-US" sz="11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:r>
                    <a:rPr lang="en-US" sz="1100" dirty="0">
                      <a:ea typeface="Cambria Math" charset="0"/>
                      <a:cs typeface="Cambria Math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256</a:t>
                  </a:r>
                </a:p>
              </p:txBody>
            </p:sp>
          </mc:Choice>
          <mc:Fallback xmlns="">
            <p:sp>
              <p:nvSpPr>
                <p:cNvPr id="157" name="TextBox 1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96383" y="2607211"/>
                  <a:ext cx="968535" cy="26161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8" name="Cube 157"/>
            <p:cNvSpPr/>
            <p:nvPr/>
          </p:nvSpPr>
          <p:spPr>
            <a:xfrm>
              <a:off x="13938614" y="1671207"/>
              <a:ext cx="740722" cy="728667"/>
            </a:xfrm>
            <a:prstGeom prst="cube">
              <a:avLst>
                <a:gd name="adj" fmla="val 878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/>
                <p:cNvSpPr txBox="1"/>
                <p:nvPr/>
              </p:nvSpPr>
              <p:spPr>
                <a:xfrm>
                  <a:off x="13818027" y="2607211"/>
                  <a:ext cx="81144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6</a:t>
                  </a:r>
                  <a14:m>
                    <m:oMath xmlns:m="http://schemas.openxmlformats.org/officeDocument/2006/math">
                      <m:r>
                        <a:rPr lang="en-US" sz="11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6</a:t>
                  </a:r>
                  <a:r>
                    <a:rPr lang="en-US" sz="1100" dirty="0">
                      <a:ea typeface="Cambria Math" charset="0"/>
                      <a:cs typeface="Cambria Math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256</a:t>
                  </a:r>
                </a:p>
              </p:txBody>
            </p:sp>
          </mc:Choice>
          <mc:Fallback xmlns="">
            <p:sp>
              <p:nvSpPr>
                <p:cNvPr id="159" name="TextBox 1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18027" y="2607211"/>
                  <a:ext cx="811441" cy="26161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0" name="Straight Arrow Connector 159"/>
            <p:cNvCxnSpPr/>
            <p:nvPr/>
          </p:nvCxnSpPr>
          <p:spPr>
            <a:xfrm>
              <a:off x="13573766" y="2062454"/>
              <a:ext cx="3648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>
              <a:off x="12211508" y="2062454"/>
              <a:ext cx="3648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/>
                <p:cNvSpPr txBox="1"/>
                <p:nvPr/>
              </p:nvSpPr>
              <p:spPr>
                <a:xfrm>
                  <a:off x="12135297" y="2153835"/>
                  <a:ext cx="51167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</a:t>
                  </a:r>
                  <a14:m>
                    <m:oMath xmlns:m="http://schemas.openxmlformats.org/officeDocument/2006/math">
                      <m:r>
                        <a:rPr lang="en-US" sz="105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105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3</a:t>
                  </a:r>
                </a:p>
              </p:txBody>
            </p:sp>
          </mc:Choice>
          <mc:Fallback xmlns="">
            <p:sp>
              <p:nvSpPr>
                <p:cNvPr id="166" name="TextBox 1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35297" y="2153835"/>
                  <a:ext cx="511679" cy="261610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t="-69767" b="-906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/>
                <p:cNvSpPr txBox="1"/>
                <p:nvPr/>
              </p:nvSpPr>
              <p:spPr>
                <a:xfrm>
                  <a:off x="13442553" y="2136751"/>
                  <a:ext cx="51167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</a:t>
                  </a:r>
                  <a14:m>
                    <m:oMath xmlns:m="http://schemas.openxmlformats.org/officeDocument/2006/math">
                      <m:r>
                        <a:rPr lang="en-US" sz="105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105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3</a:t>
                  </a:r>
                </a:p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s = 2</a:t>
                  </a:r>
                </a:p>
              </p:txBody>
            </p:sp>
          </mc:Choice>
          <mc:Fallback xmlns="">
            <p:sp>
              <p:nvSpPr>
                <p:cNvPr id="167" name="TextBox 1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42553" y="2136751"/>
                  <a:ext cx="511679" cy="430887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t="-42254" b="-15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8" name="TextBox 167"/>
            <p:cNvSpPr txBox="1"/>
            <p:nvPr/>
          </p:nvSpPr>
          <p:spPr>
            <a:xfrm>
              <a:off x="13480717" y="1749755"/>
              <a:ext cx="9012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Century Schoolbook" charset="0"/>
                  <a:ea typeface="Century Schoolbook" charset="0"/>
                  <a:cs typeface="Century Schoolbook" charset="0"/>
                </a:rPr>
                <a:t>MAX-POOL</a:t>
              </a:r>
            </a:p>
          </p:txBody>
        </p:sp>
      </p:grpSp>
      <p:graphicFrame>
        <p:nvGraphicFramePr>
          <p:cNvPr id="170" name="Table 1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436921"/>
              </p:ext>
            </p:extLst>
          </p:nvPr>
        </p:nvGraphicFramePr>
        <p:xfrm>
          <a:off x="3907230" y="3183144"/>
          <a:ext cx="243917" cy="1175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750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3" name="Oval 172"/>
          <p:cNvSpPr/>
          <p:nvPr/>
        </p:nvSpPr>
        <p:spPr>
          <a:xfrm>
            <a:off x="3934071" y="4109115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/>
              <p:cNvSpPr txBox="1"/>
              <p:nvPr/>
            </p:nvSpPr>
            <p:spPr>
              <a:xfrm flipH="1">
                <a:off x="3878539" y="3777868"/>
                <a:ext cx="28767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4" name="TextBox 1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878539" y="3777868"/>
                <a:ext cx="287676" cy="215444"/>
              </a:xfrm>
              <a:prstGeom prst="rect">
                <a:avLst/>
              </a:prstGeom>
              <a:blipFill rotWithShape="0">
                <a:blip r:embed="rId2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Oval 181"/>
          <p:cNvSpPr/>
          <p:nvPr/>
        </p:nvSpPr>
        <p:spPr>
          <a:xfrm>
            <a:off x="6561518" y="3636987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83" name="TextBox 182"/>
          <p:cNvSpPr txBox="1"/>
          <p:nvPr/>
        </p:nvSpPr>
        <p:spPr>
          <a:xfrm>
            <a:off x="3770068" y="4366631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ambria Math" charset="0"/>
                <a:ea typeface="Cambria Math" charset="0"/>
                <a:cs typeface="Cambria Math" charset="0"/>
              </a:rPr>
              <a:t>9216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6272725" y="3961168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Softmax</a:t>
            </a:r>
          </a:p>
          <a:p>
            <a:pPr algn="ctr"/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1000</a:t>
            </a:r>
          </a:p>
        </p:txBody>
      </p:sp>
      <p:sp>
        <p:nvSpPr>
          <p:cNvPr id="193" name="Oval 192"/>
          <p:cNvSpPr/>
          <p:nvPr/>
        </p:nvSpPr>
        <p:spPr>
          <a:xfrm>
            <a:off x="3930457" y="3236473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94" name="Oval 193"/>
          <p:cNvSpPr/>
          <p:nvPr/>
        </p:nvSpPr>
        <p:spPr>
          <a:xfrm>
            <a:off x="3930457" y="3495838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95" name="Straight Arrow Connector 194"/>
          <p:cNvCxnSpPr/>
          <p:nvPr/>
        </p:nvCxnSpPr>
        <p:spPr>
          <a:xfrm>
            <a:off x="4253184" y="3796940"/>
            <a:ext cx="389671" cy="185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6" name="Table 1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816133"/>
              </p:ext>
            </p:extLst>
          </p:nvPr>
        </p:nvGraphicFramePr>
        <p:xfrm>
          <a:off x="4794747" y="3181248"/>
          <a:ext cx="243917" cy="1175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750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7" name="Oval 196"/>
          <p:cNvSpPr/>
          <p:nvPr/>
        </p:nvSpPr>
        <p:spPr>
          <a:xfrm>
            <a:off x="4821588" y="4107219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/>
              <p:cNvSpPr txBox="1"/>
              <p:nvPr/>
            </p:nvSpPr>
            <p:spPr>
              <a:xfrm flipH="1">
                <a:off x="4766056" y="3775972"/>
                <a:ext cx="28767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8" name="TextBox 1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766056" y="3775972"/>
                <a:ext cx="287676" cy="215444"/>
              </a:xfrm>
              <a:prstGeom prst="rect">
                <a:avLst/>
              </a:prstGeom>
              <a:blipFill rotWithShape="0">
                <a:blip r:embed="rId2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TextBox 198"/>
          <p:cNvSpPr txBox="1"/>
          <p:nvPr/>
        </p:nvSpPr>
        <p:spPr>
          <a:xfrm>
            <a:off x="4657585" y="436473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ambria Math" charset="0"/>
                <a:ea typeface="Cambria Math" charset="0"/>
                <a:cs typeface="Cambria Math" charset="0"/>
              </a:rPr>
              <a:t>4096</a:t>
            </a:r>
          </a:p>
        </p:txBody>
      </p:sp>
      <p:sp>
        <p:nvSpPr>
          <p:cNvPr id="200" name="Oval 199"/>
          <p:cNvSpPr/>
          <p:nvPr/>
        </p:nvSpPr>
        <p:spPr>
          <a:xfrm>
            <a:off x="4817974" y="3234577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1" name="Oval 200"/>
          <p:cNvSpPr/>
          <p:nvPr/>
        </p:nvSpPr>
        <p:spPr>
          <a:xfrm>
            <a:off x="4817974" y="3493942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202" name="Straight Arrow Connector 201"/>
          <p:cNvCxnSpPr/>
          <p:nvPr/>
        </p:nvCxnSpPr>
        <p:spPr>
          <a:xfrm>
            <a:off x="5140701" y="3795044"/>
            <a:ext cx="389671" cy="185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3" name="Table 2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72597"/>
              </p:ext>
            </p:extLst>
          </p:nvPr>
        </p:nvGraphicFramePr>
        <p:xfrm>
          <a:off x="5635634" y="3179423"/>
          <a:ext cx="243917" cy="1175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750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4" name="Oval 203"/>
          <p:cNvSpPr/>
          <p:nvPr/>
        </p:nvSpPr>
        <p:spPr>
          <a:xfrm>
            <a:off x="5662475" y="4105394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/>
              <p:cNvSpPr txBox="1"/>
              <p:nvPr/>
            </p:nvSpPr>
            <p:spPr>
              <a:xfrm flipH="1">
                <a:off x="5606943" y="3774147"/>
                <a:ext cx="28767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5" name="TextBox 2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606943" y="3774147"/>
                <a:ext cx="287676" cy="215444"/>
              </a:xfrm>
              <a:prstGeom prst="rect">
                <a:avLst/>
              </a:prstGeom>
              <a:blipFill rotWithShape="0">
                <a:blip r:embed="rId2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TextBox 205"/>
          <p:cNvSpPr txBox="1"/>
          <p:nvPr/>
        </p:nvSpPr>
        <p:spPr>
          <a:xfrm>
            <a:off x="5498472" y="436291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ambria Math" charset="0"/>
                <a:ea typeface="Cambria Math" charset="0"/>
                <a:cs typeface="Cambria Math" charset="0"/>
              </a:rPr>
              <a:t>4096</a:t>
            </a:r>
          </a:p>
        </p:txBody>
      </p:sp>
      <p:sp>
        <p:nvSpPr>
          <p:cNvPr id="207" name="Oval 206"/>
          <p:cNvSpPr/>
          <p:nvPr/>
        </p:nvSpPr>
        <p:spPr>
          <a:xfrm>
            <a:off x="5658861" y="3232752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8" name="Oval 207"/>
          <p:cNvSpPr/>
          <p:nvPr/>
        </p:nvSpPr>
        <p:spPr>
          <a:xfrm>
            <a:off x="5658861" y="3492117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209" name="Straight Arrow Connector 208"/>
          <p:cNvCxnSpPr/>
          <p:nvPr/>
        </p:nvCxnSpPr>
        <p:spPr>
          <a:xfrm>
            <a:off x="5981588" y="3793219"/>
            <a:ext cx="389671" cy="185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/>
          <p:cNvSpPr txBox="1"/>
          <p:nvPr/>
        </p:nvSpPr>
        <p:spPr>
          <a:xfrm>
            <a:off x="-59740" y="6140811"/>
            <a:ext cx="78149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[Mao et. al., 2014. Deep captioning with multimodal recurrent neural networks]</a:t>
            </a:r>
          </a:p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Vinyals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et. al., 2014. Show and tell</a:t>
            </a:r>
            <a:r>
              <a:rPr lang="en-US" sz="1400">
                <a:latin typeface="Century Schoolbook" charset="0"/>
                <a:ea typeface="Century Schoolbook" charset="0"/>
                <a:cs typeface="Century Schoolbook" charset="0"/>
              </a:rPr>
              <a:t>: Neural 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image caption generator]</a:t>
            </a:r>
          </a:p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Karpathy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and Li, 2015. Deep visual-semantic alignments for generating image descriptions]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0427396" y="491026"/>
                <a:ext cx="814380" cy="40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&lt;6&gt;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396" y="491026"/>
                <a:ext cx="814380" cy="403637"/>
              </a:xfrm>
              <a:prstGeom prst="rect">
                <a:avLst/>
              </a:prstGeom>
              <a:blipFill rotWithShape="0">
                <a:blip r:embed="rId2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8888182" y="4735068"/>
            <a:ext cx="1021891" cy="1035895"/>
            <a:chOff x="9919737" y="4984836"/>
            <a:chExt cx="1021891" cy="1035895"/>
          </a:xfrm>
        </p:grpSpPr>
        <p:sp>
          <p:nvSpPr>
            <p:cNvPr id="83" name="Rectangle 82"/>
            <p:cNvSpPr/>
            <p:nvPr/>
          </p:nvSpPr>
          <p:spPr>
            <a:xfrm>
              <a:off x="10153704" y="5473587"/>
              <a:ext cx="375549" cy="29679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/>
                <p:cNvSpPr txBox="1"/>
                <p:nvPr/>
              </p:nvSpPr>
              <p:spPr>
                <a:xfrm>
                  <a:off x="10124546" y="4984836"/>
                  <a:ext cx="817082" cy="3745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4546" y="4984836"/>
                  <a:ext cx="817082" cy="374590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t="-1639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Arrow Connector 84"/>
            <p:cNvCxnSpPr/>
            <p:nvPr/>
          </p:nvCxnSpPr>
          <p:spPr>
            <a:xfrm flipV="1">
              <a:off x="10340199" y="5808078"/>
              <a:ext cx="0" cy="2073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10344864" y="5214742"/>
              <a:ext cx="0" cy="2073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Freeform 88"/>
            <p:cNvSpPr/>
            <p:nvPr/>
          </p:nvSpPr>
          <p:spPr>
            <a:xfrm>
              <a:off x="9919737" y="5162311"/>
              <a:ext cx="419514" cy="858420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216815" y="4713801"/>
            <a:ext cx="854853" cy="1399925"/>
            <a:chOff x="8248370" y="4963569"/>
            <a:chExt cx="854853" cy="1399925"/>
          </a:xfrm>
        </p:grpSpPr>
        <p:sp>
          <p:nvSpPr>
            <p:cNvPr id="95" name="Rectangle 94"/>
            <p:cNvSpPr/>
            <p:nvPr/>
          </p:nvSpPr>
          <p:spPr>
            <a:xfrm>
              <a:off x="8277529" y="5452320"/>
              <a:ext cx="375548" cy="29679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8277529" y="5994162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7529" y="5994162"/>
                  <a:ext cx="367985" cy="369332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8248370" y="4963569"/>
                  <a:ext cx="7328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8370" y="4963569"/>
                  <a:ext cx="732893" cy="369332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t="-3279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Arrow Connector 91"/>
            <p:cNvCxnSpPr/>
            <p:nvPr/>
          </p:nvCxnSpPr>
          <p:spPr>
            <a:xfrm flipV="1">
              <a:off x="8464029" y="5786811"/>
              <a:ext cx="0" cy="2073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8468482" y="5207266"/>
              <a:ext cx="0" cy="2073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9101281" y="5788551"/>
              <a:ext cx="0" cy="2073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Freeform 86"/>
            <p:cNvSpPr/>
            <p:nvPr/>
          </p:nvSpPr>
          <p:spPr>
            <a:xfrm>
              <a:off x="8683709" y="5146596"/>
              <a:ext cx="419514" cy="858420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99" name="Straight Arrow Connector 98"/>
            <p:cNvCxnSpPr/>
            <p:nvPr/>
          </p:nvCxnSpPr>
          <p:spPr>
            <a:xfrm flipV="1">
              <a:off x="8653077" y="5589827"/>
              <a:ext cx="26919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7854072" y="4715541"/>
            <a:ext cx="867677" cy="1050121"/>
            <a:chOff x="7854072" y="4715541"/>
            <a:chExt cx="867677" cy="1050121"/>
          </a:xfrm>
        </p:grpSpPr>
        <p:cxnSp>
          <p:nvCxnSpPr>
            <p:cNvPr id="77" name="Straight Arrow Connector 76"/>
            <p:cNvCxnSpPr/>
            <p:nvPr/>
          </p:nvCxnSpPr>
          <p:spPr>
            <a:xfrm flipV="1">
              <a:off x="8715479" y="5543974"/>
              <a:ext cx="0" cy="2073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7854072" y="4715541"/>
              <a:ext cx="867677" cy="1050121"/>
              <a:chOff x="8885627" y="4965309"/>
              <a:chExt cx="867677" cy="1050121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8914786" y="5454060"/>
                <a:ext cx="375549" cy="29679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8885627" y="4965309"/>
                    <a:ext cx="7328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0" name="TextBox 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85627" y="4965309"/>
                    <a:ext cx="732893" cy="369332"/>
                  </a:xfrm>
                  <a:prstGeom prst="rect">
                    <a:avLst/>
                  </a:prstGeom>
                  <a:blipFill rotWithShape="0">
                    <a:blip r:embed="rId30"/>
                    <a:stretch>
                      <a:fillRect t="-3333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Straight Arrow Connector 81"/>
              <p:cNvCxnSpPr/>
              <p:nvPr/>
            </p:nvCxnSpPr>
            <p:spPr>
              <a:xfrm flipV="1">
                <a:off x="9105734" y="5209006"/>
                <a:ext cx="0" cy="20735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87"/>
              <p:cNvSpPr/>
              <p:nvPr/>
            </p:nvSpPr>
            <p:spPr>
              <a:xfrm>
                <a:off x="9333790" y="5157010"/>
                <a:ext cx="419514" cy="858420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 flipV="1">
                <a:off x="9277536" y="5589827"/>
                <a:ext cx="269198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oup 10"/>
          <p:cNvGrpSpPr/>
          <p:nvPr/>
        </p:nvGrpSpPr>
        <p:grpSpPr>
          <a:xfrm>
            <a:off x="8464098" y="5149179"/>
            <a:ext cx="658051" cy="400110"/>
            <a:chOff x="9495653" y="5398947"/>
            <a:chExt cx="658051" cy="400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9495653" y="5398947"/>
                  <a:ext cx="46198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5653" y="5398947"/>
                  <a:ext cx="461986" cy="400110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Straight Arrow Connector 101"/>
            <p:cNvCxnSpPr/>
            <p:nvPr/>
          </p:nvCxnSpPr>
          <p:spPr>
            <a:xfrm flipV="1">
              <a:off x="9884506" y="5613273"/>
              <a:ext cx="26919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540048B-FB64-4755-B3F5-424056E13874}"/>
                  </a:ext>
                </a:extLst>
              </p14:cNvPr>
              <p14:cNvContentPartPr/>
              <p14:nvPr/>
            </p14:nvContentPartPr>
            <p14:xfrm>
              <a:off x="5670720" y="450720"/>
              <a:ext cx="5810400" cy="5804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540048B-FB64-4755-B3F5-424056E1387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61360" y="441360"/>
                <a:ext cx="5829120" cy="58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096247C-C1AE-4C49-BA44-5898B1043055}"/>
                  </a:ext>
                </a:extLst>
              </p14:cNvPr>
              <p14:cNvContentPartPr/>
              <p14:nvPr/>
            </p14:nvContentPartPr>
            <p14:xfrm>
              <a:off x="5829480" y="6470640"/>
              <a:ext cx="2159280" cy="267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096247C-C1AE-4C49-BA44-5898B104305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20120" y="6461280"/>
                <a:ext cx="217800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08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  <p:bldP spid="174" grpId="0"/>
      <p:bldP spid="182" grpId="0" animBg="1"/>
      <p:bldP spid="183" grpId="0"/>
      <p:bldP spid="192" grpId="0"/>
      <p:bldP spid="193" grpId="0" animBg="1"/>
      <p:bldP spid="194" grpId="0" animBg="1"/>
      <p:bldP spid="197" grpId="0" animBg="1"/>
      <p:bldP spid="198" grpId="0"/>
      <p:bldP spid="199" grpId="0"/>
      <p:bldP spid="200" grpId="0" animBg="1"/>
      <p:bldP spid="201" grpId="0" animBg="1"/>
      <p:bldP spid="204" grpId="0" animBg="1"/>
      <p:bldP spid="205" grpId="0"/>
      <p:bldP spid="206" grpId="0"/>
      <p:bldP spid="207" grpId="0" animBg="1"/>
      <p:bldP spid="20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Attention 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8728" y="1240739"/>
            <a:ext cx="2736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latin typeface="Century Schoolbook" charset="0"/>
                <a:ea typeface="Century Schoolbook" charset="0"/>
                <a:cs typeface="Century Schoolbook" charset="0"/>
              </a:rPr>
              <a:t>July 20th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1969</a:t>
            </a:r>
            <a:r>
              <a:rPr lang="en-US" sz="2800" b="0" baseline="300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3417098" y="1512729"/>
            <a:ext cx="598742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284382" y="1239309"/>
                <a:ext cx="2728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1969−07−20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382" y="1239309"/>
                <a:ext cx="2728696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717628" y="2320715"/>
                <a:ext cx="2600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3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2800" b="0" dirty="0">
                    <a:latin typeface="Century Schoolbook" charset="0"/>
                    <a:ea typeface="Century Schoolbook" charset="0"/>
                    <a:cs typeface="Century Schoolbook" charset="0"/>
                  </a:rPr>
                  <a:t>April,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1564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28" y="2320715"/>
                <a:ext cx="2600840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/>
          <p:cNvCxnSpPr/>
          <p:nvPr/>
        </p:nvCxnSpPr>
        <p:spPr>
          <a:xfrm>
            <a:off x="3495998" y="2592705"/>
            <a:ext cx="598742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4363282" y="2319285"/>
                <a:ext cx="2728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1564−04−23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282" y="2319285"/>
                <a:ext cx="2728696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28892" y="4503030"/>
                <a:ext cx="3565848" cy="512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Visualization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92" y="4503030"/>
                <a:ext cx="3565848" cy="512063"/>
              </a:xfrm>
              <a:prstGeom prst="rect">
                <a:avLst/>
              </a:prstGeom>
              <a:blipFill rotWithShape="0">
                <a:blip r:embed="rId6"/>
                <a:stretch>
                  <a:fillRect l="-2735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78" y="2895818"/>
            <a:ext cx="4252200" cy="37264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151DFF5-DDFA-4CAF-A1ED-70489225DE41}"/>
                  </a:ext>
                </a:extLst>
              </p14:cNvPr>
              <p14:cNvContentPartPr/>
              <p14:nvPr/>
            </p14:nvContentPartPr>
            <p14:xfrm>
              <a:off x="730080" y="1714680"/>
              <a:ext cx="7150680" cy="4026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151DFF5-DDFA-4CAF-A1ED-70489225DE4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0720" y="1705320"/>
                <a:ext cx="7169400" cy="404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307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0" grpId="0"/>
      <p:bldP spid="81" grpId="0"/>
      <p:bldP spid="100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Audio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Speech recognition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204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Speech recognition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62091" y="1201981"/>
            <a:ext cx="1797287" cy="1099470"/>
            <a:chOff x="511590" y="1193749"/>
            <a:chExt cx="1797287" cy="10994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218002" y="1193749"/>
                  <a:ext cx="60087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8002" y="1193749"/>
                  <a:ext cx="600870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/>
            <p:cNvSpPr txBox="1"/>
            <p:nvPr/>
          </p:nvSpPr>
          <p:spPr>
            <a:xfrm>
              <a:off x="511590" y="1769999"/>
              <a:ext cx="17972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audio clip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424002" y="1201981"/>
            <a:ext cx="1846980" cy="1099470"/>
            <a:chOff x="511590" y="1193749"/>
            <a:chExt cx="1846980" cy="10994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1218002" y="1193749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8002" y="1193749"/>
                  <a:ext cx="513859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/>
            <p:cNvSpPr txBox="1"/>
            <p:nvPr/>
          </p:nvSpPr>
          <p:spPr>
            <a:xfrm>
              <a:off x="511590" y="1769999"/>
              <a:ext cx="18469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transcript</a:t>
              </a:r>
            </a:p>
          </p:txBody>
        </p:sp>
      </p:grpSp>
      <p:cxnSp>
        <p:nvCxnSpPr>
          <p:cNvPr id="51" name="Straight Arrow Connector 50"/>
          <p:cNvCxnSpPr/>
          <p:nvPr/>
        </p:nvCxnSpPr>
        <p:spPr>
          <a:xfrm flipH="1">
            <a:off x="1668937" y="4392435"/>
            <a:ext cx="1" cy="4194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19684" y="3206849"/>
            <a:ext cx="373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“the quick brown fox”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98" t="5306" r="20246" b="2026"/>
          <a:stretch/>
        </p:blipFill>
        <p:spPr>
          <a:xfrm>
            <a:off x="553015" y="2698109"/>
            <a:ext cx="2231847" cy="1540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5653" t="2728" r="9044" b="7064"/>
          <a:stretch/>
        </p:blipFill>
        <p:spPr>
          <a:xfrm>
            <a:off x="566904" y="4946607"/>
            <a:ext cx="2217958" cy="14690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0A21A81-B152-4399-8A30-F3FBCE8ACA4F}"/>
                  </a:ext>
                </a:extLst>
              </p14:cNvPr>
              <p14:cNvContentPartPr/>
              <p14:nvPr/>
            </p14:nvContentPartPr>
            <p14:xfrm>
              <a:off x="272880" y="1441440"/>
              <a:ext cx="11481480" cy="5105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0A21A81-B152-4399-8A30-F3FBCE8ACA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3520" y="1432080"/>
                <a:ext cx="11500200" cy="512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528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Attention model for speech recognition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6" name="Group 105"/>
          <p:cNvGrpSpPr/>
          <p:nvPr/>
        </p:nvGrpSpPr>
        <p:grpSpPr>
          <a:xfrm>
            <a:off x="3473745" y="3159993"/>
            <a:ext cx="6468978" cy="1060271"/>
            <a:chOff x="8012877" y="2804432"/>
            <a:chExt cx="5036942" cy="895007"/>
          </a:xfrm>
        </p:grpSpPr>
        <p:cxnSp>
          <p:nvCxnSpPr>
            <p:cNvPr id="71" name="Straight Arrow Connector 70"/>
            <p:cNvCxnSpPr>
              <a:endCxn id="84" idx="4"/>
            </p:cNvCxnSpPr>
            <p:nvPr/>
          </p:nvCxnSpPr>
          <p:spPr>
            <a:xfrm flipV="1">
              <a:off x="9701946" y="3169077"/>
              <a:ext cx="47515" cy="51907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101"/>
            <p:cNvGrpSpPr/>
            <p:nvPr/>
          </p:nvGrpSpPr>
          <p:grpSpPr>
            <a:xfrm>
              <a:off x="8012877" y="2804432"/>
              <a:ext cx="5036942" cy="895007"/>
              <a:chOff x="8012877" y="2804432"/>
              <a:chExt cx="5036942" cy="895007"/>
            </a:xfrm>
          </p:grpSpPr>
          <p:cxnSp>
            <p:nvCxnSpPr>
              <p:cNvPr id="70" name="Straight Arrow Connector 69"/>
              <p:cNvCxnSpPr>
                <a:endCxn id="84" idx="4"/>
              </p:cNvCxnSpPr>
              <p:nvPr/>
            </p:nvCxnSpPr>
            <p:spPr>
              <a:xfrm flipV="1">
                <a:off x="8012877" y="3169077"/>
                <a:ext cx="1736585" cy="48790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>
                <a:endCxn id="84" idx="4"/>
              </p:cNvCxnSpPr>
              <p:nvPr/>
            </p:nvCxnSpPr>
            <p:spPr>
              <a:xfrm flipH="1" flipV="1">
                <a:off x="9749462" y="3169077"/>
                <a:ext cx="1607409" cy="51907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>
                <a:endCxn id="84" idx="4"/>
              </p:cNvCxnSpPr>
              <p:nvPr/>
            </p:nvCxnSpPr>
            <p:spPr>
              <a:xfrm flipH="1" flipV="1">
                <a:off x="9749462" y="3169077"/>
                <a:ext cx="3300357" cy="53036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9" name="Group 78"/>
              <p:cNvGrpSpPr/>
              <p:nvPr/>
            </p:nvGrpSpPr>
            <p:grpSpPr>
              <a:xfrm>
                <a:off x="9473584" y="2804432"/>
                <a:ext cx="551753" cy="523220"/>
                <a:chOff x="9527434" y="2731404"/>
                <a:chExt cx="551753" cy="52322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TextBox 82"/>
                    <p:cNvSpPr txBox="1"/>
                    <p:nvPr/>
                  </p:nvSpPr>
                  <p:spPr>
                    <a:xfrm>
                      <a:off x="9527434" y="2731404"/>
                      <a:ext cx="551753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3" name="TextBox 8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27434" y="2731404"/>
                      <a:ext cx="551753" cy="523220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4" name="Oval 83"/>
                <p:cNvSpPr/>
                <p:nvPr/>
              </p:nvSpPr>
              <p:spPr>
                <a:xfrm>
                  <a:off x="9666151" y="2821729"/>
                  <a:ext cx="274320" cy="27432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" name="Group 7"/>
          <p:cNvGrpSpPr/>
          <p:nvPr/>
        </p:nvGrpSpPr>
        <p:grpSpPr>
          <a:xfrm>
            <a:off x="5220417" y="1246481"/>
            <a:ext cx="4735433" cy="1958773"/>
            <a:chOff x="4375208" y="1781793"/>
            <a:chExt cx="3291703" cy="1419209"/>
          </a:xfrm>
        </p:grpSpPr>
        <p:grpSp>
          <p:nvGrpSpPr>
            <p:cNvPr id="104" name="Group 103"/>
            <p:cNvGrpSpPr/>
            <p:nvPr/>
          </p:nvGrpSpPr>
          <p:grpSpPr>
            <a:xfrm>
              <a:off x="4375208" y="1785084"/>
              <a:ext cx="1865413" cy="1415918"/>
              <a:chOff x="8715114" y="1670647"/>
              <a:chExt cx="1452465" cy="1195220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8715114" y="1670647"/>
                <a:ext cx="1452465" cy="1180138"/>
                <a:chOff x="7602169" y="1709299"/>
                <a:chExt cx="1398109" cy="1596282"/>
              </a:xfrm>
            </p:grpSpPr>
            <p:sp>
              <p:nvSpPr>
                <p:cNvPr id="90" name="Rectangle 89"/>
                <p:cNvSpPr/>
                <p:nvPr/>
              </p:nvSpPr>
              <p:spPr>
                <a:xfrm>
                  <a:off x="7723473" y="2503347"/>
                  <a:ext cx="313257" cy="423617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cxnSp>
              <p:nvCxnSpPr>
                <p:cNvPr id="92" name="Straight Arrow Connector 91"/>
                <p:cNvCxnSpPr/>
                <p:nvPr/>
              </p:nvCxnSpPr>
              <p:spPr>
                <a:xfrm flipV="1">
                  <a:off x="7873601" y="2161595"/>
                  <a:ext cx="0" cy="297346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Rectangle 92"/>
                <p:cNvSpPr/>
                <p:nvPr/>
              </p:nvSpPr>
              <p:spPr>
                <a:xfrm>
                  <a:off x="8516225" y="2517149"/>
                  <a:ext cx="314418" cy="42560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8541089" y="1709299"/>
                  <a:ext cx="459189" cy="5271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“h”</a:t>
                  </a:r>
                </a:p>
              </p:txBody>
            </p:sp>
            <p:cxnSp>
              <p:nvCxnSpPr>
                <p:cNvPr id="95" name="Straight Arrow Connector 94"/>
                <p:cNvCxnSpPr/>
                <p:nvPr/>
              </p:nvCxnSpPr>
              <p:spPr>
                <a:xfrm flipV="1">
                  <a:off x="8683699" y="2995166"/>
                  <a:ext cx="0" cy="297346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Freeform 95"/>
                <p:cNvSpPr/>
                <p:nvPr/>
              </p:nvSpPr>
              <p:spPr>
                <a:xfrm>
                  <a:off x="8149131" y="2074594"/>
                  <a:ext cx="537053" cy="1230987"/>
                </a:xfrm>
                <a:custGeom>
                  <a:avLst/>
                  <a:gdLst>
                    <a:gd name="connsiteX0" fmla="*/ 0 w 689113"/>
                    <a:gd name="connsiteY0" fmla="*/ 19392 h 1487145"/>
                    <a:gd name="connsiteX1" fmla="*/ 251792 w 689113"/>
                    <a:gd name="connsiteY1" fmla="*/ 185044 h 1487145"/>
                    <a:gd name="connsiteX2" fmla="*/ 271670 w 689113"/>
                    <a:gd name="connsiteY2" fmla="*/ 1357861 h 1487145"/>
                    <a:gd name="connsiteX3" fmla="*/ 689113 w 689113"/>
                    <a:gd name="connsiteY3" fmla="*/ 1457252 h 1487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9113" h="1487145">
                      <a:moveTo>
                        <a:pt x="0" y="19392"/>
                      </a:moveTo>
                      <a:cubicBezTo>
                        <a:pt x="103257" y="-9321"/>
                        <a:pt x="206514" y="-38034"/>
                        <a:pt x="251792" y="185044"/>
                      </a:cubicBezTo>
                      <a:cubicBezTo>
                        <a:pt x="297070" y="408122"/>
                        <a:pt x="198783" y="1145826"/>
                        <a:pt x="271670" y="1357861"/>
                      </a:cubicBezTo>
                      <a:cubicBezTo>
                        <a:pt x="344557" y="1569896"/>
                        <a:pt x="689113" y="1457252"/>
                        <a:pt x="689113" y="1457252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7" name="TextBox 96"/>
                    <p:cNvSpPr txBox="1"/>
                    <p:nvPr/>
                  </p:nvSpPr>
                  <p:spPr>
                    <a:xfrm>
                      <a:off x="7602169" y="2562906"/>
                      <a:ext cx="585580" cy="45684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97" name="TextBox 9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02169" y="2562906"/>
                      <a:ext cx="585580" cy="45684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8" name="TextBox 97"/>
                    <p:cNvSpPr txBox="1"/>
                    <p:nvPr/>
                  </p:nvSpPr>
                  <p:spPr>
                    <a:xfrm>
                      <a:off x="8480174" y="2539516"/>
                      <a:ext cx="407049" cy="33100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&lt;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98" name="TextBox 9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80174" y="2539516"/>
                      <a:ext cx="407049" cy="33100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9" name="Straight Arrow Connector 98"/>
                <p:cNvCxnSpPr/>
                <p:nvPr/>
              </p:nvCxnSpPr>
              <p:spPr>
                <a:xfrm flipV="1">
                  <a:off x="8683699" y="2158626"/>
                  <a:ext cx="0" cy="297346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3" name="Straight Arrow Connector 102"/>
              <p:cNvCxnSpPr/>
              <p:nvPr/>
            </p:nvCxnSpPr>
            <p:spPr>
              <a:xfrm flipV="1">
                <a:off x="8976883" y="2646038"/>
                <a:ext cx="0" cy="21982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/>
            <p:cNvGrpSpPr/>
            <p:nvPr/>
          </p:nvGrpSpPr>
          <p:grpSpPr>
            <a:xfrm>
              <a:off x="4537682" y="1781793"/>
              <a:ext cx="3129229" cy="1288998"/>
              <a:chOff x="4537682" y="1781793"/>
              <a:chExt cx="3129229" cy="128899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537682" y="1781793"/>
                <a:ext cx="783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“T”</a:t>
                </a:r>
              </a:p>
            </p:txBody>
          </p:sp>
          <p:cxnSp>
            <p:nvCxnSpPr>
              <p:cNvPr id="81" name="Straight Arrow Connector 80"/>
              <p:cNvCxnSpPr/>
              <p:nvPr/>
            </p:nvCxnSpPr>
            <p:spPr>
              <a:xfrm>
                <a:off x="6248567" y="2676214"/>
                <a:ext cx="67153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6982108" y="2424460"/>
                    <a:ext cx="684803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82" name="TextBox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82108" y="2424460"/>
                    <a:ext cx="684803" cy="646331"/>
                  </a:xfrm>
                  <a:prstGeom prst="rect">
                    <a:avLst/>
                  </a:prstGeom>
                  <a:blipFill rotWithShape="0"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1" name="Group 60"/>
          <p:cNvGrpSpPr/>
          <p:nvPr/>
        </p:nvGrpSpPr>
        <p:grpSpPr>
          <a:xfrm>
            <a:off x="674557" y="4169968"/>
            <a:ext cx="10395458" cy="1860450"/>
            <a:chOff x="674557" y="4169968"/>
            <a:chExt cx="10395458" cy="1860450"/>
          </a:xfrm>
        </p:grpSpPr>
        <p:grpSp>
          <p:nvGrpSpPr>
            <p:cNvPr id="9" name="Group 8"/>
            <p:cNvGrpSpPr/>
            <p:nvPr/>
          </p:nvGrpSpPr>
          <p:grpSpPr>
            <a:xfrm>
              <a:off x="674557" y="4169968"/>
              <a:ext cx="10395458" cy="1860450"/>
              <a:chOff x="1639343" y="4169968"/>
              <a:chExt cx="7268618" cy="1860450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1639343" y="4169968"/>
                <a:ext cx="7268618" cy="1860450"/>
                <a:chOff x="718104" y="2641182"/>
                <a:chExt cx="8913456" cy="2663560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718104" y="2641182"/>
                  <a:ext cx="8913456" cy="2663560"/>
                  <a:chOff x="830838" y="1501921"/>
                  <a:chExt cx="8913456" cy="2663560"/>
                </a:xfrm>
              </p:grpSpPr>
              <p:grpSp>
                <p:nvGrpSpPr>
                  <p:cNvPr id="30" name="Group 29"/>
                  <p:cNvGrpSpPr/>
                  <p:nvPr/>
                </p:nvGrpSpPr>
                <p:grpSpPr>
                  <a:xfrm>
                    <a:off x="830838" y="1501921"/>
                    <a:ext cx="8913456" cy="2663560"/>
                    <a:chOff x="7172452" y="3978116"/>
                    <a:chExt cx="4729404" cy="2311873"/>
                  </a:xfrm>
                </p:grpSpPr>
                <p:grpSp>
                  <p:nvGrpSpPr>
                    <p:cNvPr id="32" name="Group 31"/>
                    <p:cNvGrpSpPr/>
                    <p:nvPr/>
                  </p:nvGrpSpPr>
                  <p:grpSpPr>
                    <a:xfrm>
                      <a:off x="7172452" y="4032436"/>
                      <a:ext cx="4216543" cy="1910981"/>
                      <a:chOff x="3740976" y="1159680"/>
                      <a:chExt cx="5410413" cy="2308634"/>
                    </a:xfrm>
                  </p:grpSpPr>
                  <p:grpSp>
                    <p:nvGrpSpPr>
                      <p:cNvPr id="42" name="Group 41"/>
                      <p:cNvGrpSpPr/>
                      <p:nvPr/>
                    </p:nvGrpSpPr>
                    <p:grpSpPr>
                      <a:xfrm>
                        <a:off x="3740976" y="1976445"/>
                        <a:ext cx="1833231" cy="1491869"/>
                        <a:chOff x="957808" y="3089627"/>
                        <a:chExt cx="1833231" cy="1491869"/>
                      </a:xfrm>
                    </p:grpSpPr>
                    <p:grpSp>
                      <p:nvGrpSpPr>
                        <p:cNvPr id="50" name="Group 49"/>
                        <p:cNvGrpSpPr/>
                        <p:nvPr/>
                      </p:nvGrpSpPr>
                      <p:grpSpPr>
                        <a:xfrm>
                          <a:off x="957808" y="3089627"/>
                          <a:ext cx="1833231" cy="1491869"/>
                          <a:chOff x="784313" y="2608986"/>
                          <a:chExt cx="2713000" cy="2097293"/>
                        </a:xfrm>
                      </p:grpSpPr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2" name="TextBox 51"/>
                              <p:cNvSpPr txBox="1"/>
                              <p:nvPr/>
                            </p:nvSpPr>
                            <p:spPr>
                              <a:xfrm>
                                <a:off x="784313" y="2629030"/>
                                <a:ext cx="905440" cy="461665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&lt;0&gt;</m:t>
                                          </m:r>
                                        </m:sup>
                                      </m:sSup>
                                    </m:oMath>
                                  </m:oMathPara>
                                </a14:m>
                                <a:endParaRPr lang="en-US" sz="2400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135" name="TextBox 134"/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784313" y="2629030"/>
                                <a:ext cx="905440" cy="461665"/>
                              </a:xfrm>
                              <a:prstGeom prst="rect">
                                <a:avLst/>
                              </a:prstGeom>
                              <a:blipFill rotWithShape="0">
                                <a:blip r:embed="rId8"/>
                                <a:stretch>
                                  <a:fillRect r="-65823" b="-48889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p:sp>
                        <p:nvSpPr>
                          <p:cNvPr id="53" name="Rectangle 52"/>
                          <p:cNvSpPr/>
                          <p:nvPr/>
                        </p:nvSpPr>
                        <p:spPr>
                          <a:xfrm>
                            <a:off x="2533492" y="2608986"/>
                            <a:ext cx="355482" cy="868404"/>
                          </a:xfrm>
                          <a:prstGeom prst="rect">
                            <a:avLst/>
                          </a:prstGeom>
                          <a:noFill/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54" name="Straight Arrow Connector 53"/>
                          <p:cNvCxnSpPr/>
                          <p:nvPr/>
                        </p:nvCxnSpPr>
                        <p:spPr>
                          <a:xfrm>
                            <a:off x="1689753" y="2948173"/>
                            <a:ext cx="500332" cy="0"/>
                          </a:xfrm>
                          <a:prstGeom prst="straightConnector1">
                            <a:avLst/>
                          </a:prstGeom>
                          <a:ln w="15875">
                            <a:solidFill>
                              <a:schemeClr val="tx1"/>
                            </a:solidFill>
                            <a:tailEnd type="triangle" w="lg" len="lg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5" name="TextBox 54"/>
                              <p:cNvSpPr txBox="1"/>
                              <p:nvPr/>
                            </p:nvSpPr>
                            <p:spPr>
                              <a:xfrm>
                                <a:off x="2590590" y="4244614"/>
                                <a:ext cx="906723" cy="461665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&lt;1&gt;</m:t>
                                          </m:r>
                                        </m:sup>
                                      </m:sSup>
                                    </m:oMath>
                                  </m:oMathPara>
                                </a14:m>
                                <a:endParaRPr lang="en-US" sz="2400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55" name="TextBox 54"/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590590" y="4244614"/>
                                <a:ext cx="906723" cy="461665"/>
                              </a:xfrm>
                              <a:prstGeom prst="rect">
                                <a:avLst/>
                              </a:prstGeom>
                              <a:blipFill rotWithShape="0">
                                <a:blip r:embed="rId9"/>
                                <a:stretch>
                                  <a:fillRect b="-2884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51" name="Straight Arrow Connector 50"/>
                        <p:cNvCxnSpPr/>
                        <p:nvPr/>
                      </p:nvCxnSpPr>
                      <p:spPr>
                        <a:xfrm flipV="1">
                          <a:off x="2484701" y="3893878"/>
                          <a:ext cx="0" cy="359221"/>
                        </a:xfrm>
                        <a:prstGeom prst="straightConnector1">
                          <a:avLst/>
                        </a:prstGeom>
                        <a:ln w="15875">
                          <a:solidFill>
                            <a:schemeClr val="tx1"/>
                          </a:solidFill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43" name="Rectangle 42"/>
                      <p:cNvSpPr/>
                      <p:nvPr/>
                    </p:nvSpPr>
                    <p:spPr>
                      <a:xfrm>
                        <a:off x="6250525" y="1976447"/>
                        <a:ext cx="240207" cy="617723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44" name="Straight Arrow Connector 43"/>
                      <p:cNvCxnSpPr/>
                      <p:nvPr/>
                    </p:nvCxnSpPr>
                    <p:spPr>
                      <a:xfrm flipV="1">
                        <a:off x="6579018" y="2783708"/>
                        <a:ext cx="0" cy="359221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5" name="Rectangle 44"/>
                      <p:cNvSpPr/>
                      <p:nvPr/>
                    </p:nvSpPr>
                    <p:spPr>
                      <a:xfrm>
                        <a:off x="8766042" y="2003204"/>
                        <a:ext cx="240207" cy="617723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47" name="Straight Arrow Connector 46"/>
                      <p:cNvCxnSpPr/>
                      <p:nvPr/>
                    </p:nvCxnSpPr>
                    <p:spPr>
                      <a:xfrm flipV="1">
                        <a:off x="9151389" y="2804588"/>
                        <a:ext cx="0" cy="359222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/>
                      <p:cNvCxnSpPr/>
                      <p:nvPr/>
                    </p:nvCxnSpPr>
                    <p:spPr>
                      <a:xfrm flipV="1">
                        <a:off x="8938748" y="1159680"/>
                        <a:ext cx="212641" cy="831023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9" name="TextBox 48"/>
                          <p:cNvSpPr txBox="1"/>
                          <p:nvPr/>
                        </p:nvSpPr>
                        <p:spPr>
                          <a:xfrm>
                            <a:off x="6958187" y="1951692"/>
                            <a:ext cx="574195" cy="52322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28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⋯</m:t>
                                  </m:r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9" name="TextBox 4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958187" y="1951692"/>
                            <a:ext cx="574195" cy="523220"/>
                          </a:xfrm>
                          <a:prstGeom prst="rect">
                            <a:avLst/>
                          </a:prstGeom>
                          <a:blipFill rotWithShape="0">
                            <a:blip r:embed="rId11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/>
                        <p:cNvSpPr txBox="1"/>
                        <p:nvPr/>
                      </p:nvSpPr>
                      <p:spPr>
                        <a:xfrm>
                          <a:off x="8948983" y="5691355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&lt;2&gt;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948983" y="5691355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12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/>
                        <p:cNvSpPr txBox="1"/>
                        <p:nvPr/>
                      </p:nvSpPr>
                      <p:spPr>
                        <a:xfrm>
                          <a:off x="11058436" y="5716305"/>
                          <a:ext cx="843420" cy="57368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&lt;1000&gt;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1058436" y="5716305"/>
                          <a:ext cx="843420" cy="573684"/>
                        </a:xfrm>
                        <a:prstGeom prst="rect">
                          <a:avLst/>
                        </a:prstGeom>
                        <a:blipFill rotWithShape="0">
                          <a:blip r:embed="rId1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35" name="Straight Arrow Connector 34"/>
                    <p:cNvCxnSpPr>
                      <a:stCxn id="53" idx="0"/>
                    </p:cNvCxnSpPr>
                    <p:nvPr/>
                  </p:nvCxnSpPr>
                  <p:spPr>
                    <a:xfrm flipV="1">
                      <a:off x="8187198" y="3978116"/>
                      <a:ext cx="258742" cy="73040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/>
                    <p:cNvCxnSpPr>
                      <a:stCxn id="43" idx="0"/>
                    </p:cNvCxnSpPr>
                    <p:nvPr/>
                  </p:nvCxnSpPr>
                  <p:spPr>
                    <a:xfrm flipV="1">
                      <a:off x="9221842" y="4023998"/>
                      <a:ext cx="211010" cy="684519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6" name="Rectangle 55"/>
                  <p:cNvSpPr/>
                  <p:nvPr/>
                </p:nvSpPr>
                <p:spPr>
                  <a:xfrm>
                    <a:off x="3220378" y="2345773"/>
                    <a:ext cx="352818" cy="58910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/>
                  <p:cNvSpPr/>
                  <p:nvPr/>
                </p:nvSpPr>
                <p:spPr>
                  <a:xfrm>
                    <a:off x="5090991" y="2347898"/>
                    <a:ext cx="352818" cy="58910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/>
                  <p:cNvSpPr/>
                  <p:nvPr/>
                </p:nvSpPr>
                <p:spPr>
                  <a:xfrm>
                    <a:off x="8890093" y="2380997"/>
                    <a:ext cx="352818" cy="58910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2" name="Curved Connector 11"/>
                <p:cNvCxnSpPr>
                  <a:stCxn id="57" idx="2"/>
                  <a:endCxn id="56" idx="2"/>
                </p:cNvCxnSpPr>
                <p:nvPr/>
              </p:nvCxnSpPr>
              <p:spPr>
                <a:xfrm rot="5400000" flipH="1">
                  <a:off x="4218298" y="3139897"/>
                  <a:ext cx="2125" cy="1870612"/>
                </a:xfrm>
                <a:prstGeom prst="curvedConnector3">
                  <a:avLst>
                    <a:gd name="adj1" fmla="val -15404313"/>
                  </a:avLst>
                </a:prstGeom>
                <a:ln w="19050">
                  <a:solidFill>
                    <a:srgbClr val="00B05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Curved Connector 71"/>
                <p:cNvCxnSpPr>
                  <a:stCxn id="53" idx="2"/>
                  <a:endCxn id="43" idx="2"/>
                </p:cNvCxnSpPr>
                <p:nvPr/>
              </p:nvCxnSpPr>
              <p:spPr>
                <a:xfrm rot="16200000" flipH="1">
                  <a:off x="3605574" y="3096806"/>
                  <a:ext cx="1" cy="1949982"/>
                </a:xfrm>
                <a:prstGeom prst="curvedConnector3">
                  <a:avLst>
                    <a:gd name="adj1" fmla="val 22860100000"/>
                  </a:avLst>
                </a:prstGeom>
                <a:ln w="19050">
                  <a:solidFill>
                    <a:srgbClr val="7030A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Curved Connector 72"/>
                <p:cNvCxnSpPr>
                  <a:stCxn id="58" idx="2"/>
                  <a:endCxn id="75" idx="2"/>
                </p:cNvCxnSpPr>
                <p:nvPr/>
              </p:nvCxnSpPr>
              <p:spPr>
                <a:xfrm rot="5400000" flipH="1">
                  <a:off x="7981570" y="3137165"/>
                  <a:ext cx="37567" cy="1906830"/>
                </a:xfrm>
                <a:prstGeom prst="curvedConnector3">
                  <a:avLst>
                    <a:gd name="adj1" fmla="val -871189"/>
                  </a:avLst>
                </a:prstGeom>
                <a:ln w="19050">
                  <a:solidFill>
                    <a:srgbClr val="00B05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Curved Connector 73"/>
                <p:cNvCxnSpPr>
                  <a:stCxn id="76" idx="2"/>
                  <a:endCxn id="45" idx="2"/>
                </p:cNvCxnSpPr>
                <p:nvPr/>
              </p:nvCxnSpPr>
              <p:spPr>
                <a:xfrm rot="16200000" flipH="1">
                  <a:off x="7350521" y="3172454"/>
                  <a:ext cx="25521" cy="1824205"/>
                </a:xfrm>
                <a:prstGeom prst="curvedConnector3">
                  <a:avLst>
                    <a:gd name="adj1" fmla="val 1382396"/>
                  </a:avLst>
                </a:prstGeom>
                <a:ln w="19050">
                  <a:solidFill>
                    <a:srgbClr val="7030A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Rectangle 74"/>
                <p:cNvSpPr/>
                <p:nvPr/>
              </p:nvSpPr>
              <p:spPr>
                <a:xfrm>
                  <a:off x="6870529" y="3482691"/>
                  <a:ext cx="352818" cy="58910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6274770" y="3482691"/>
                  <a:ext cx="352818" cy="58910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6" name="Straight Arrow Connector 85"/>
                <p:cNvCxnSpPr>
                  <a:stCxn id="76" idx="0"/>
                </p:cNvCxnSpPr>
                <p:nvPr/>
              </p:nvCxnSpPr>
              <p:spPr>
                <a:xfrm flipV="1">
                  <a:off x="6451179" y="2694047"/>
                  <a:ext cx="349501" cy="788644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/>
                <p:cNvCxnSpPr/>
                <p:nvPr/>
              </p:nvCxnSpPr>
              <p:spPr>
                <a:xfrm flipV="1">
                  <a:off x="6800680" y="4285990"/>
                  <a:ext cx="0" cy="34258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Box 87"/>
                    <p:cNvSpPr txBox="1"/>
                    <p:nvPr/>
                  </p:nvSpPr>
                  <p:spPr>
                    <a:xfrm>
                      <a:off x="5862385" y="4610476"/>
                      <a:ext cx="1406772" cy="6609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&lt;999&gt;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88" name="TextBox 8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62385" y="4610476"/>
                      <a:ext cx="1406772" cy="660954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5252746" y="5523646"/>
                    <a:ext cx="687751" cy="34852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0" name="TextBox 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2746" y="5523646"/>
                    <a:ext cx="687751" cy="34852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1" name="Straight Arrow Connector 90"/>
            <p:cNvCxnSpPr>
              <a:stCxn id="56" idx="0"/>
            </p:cNvCxnSpPr>
            <p:nvPr/>
          </p:nvCxnSpPr>
          <p:spPr>
            <a:xfrm flipH="1" flipV="1">
              <a:off x="3473746" y="4169970"/>
              <a:ext cx="193390" cy="58941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57" idx="0"/>
            </p:cNvCxnSpPr>
            <p:nvPr/>
          </p:nvCxnSpPr>
          <p:spPr>
            <a:xfrm flipH="1" flipV="1">
              <a:off x="5643025" y="4206894"/>
              <a:ext cx="205742" cy="55397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75" idx="0"/>
            </p:cNvCxnSpPr>
            <p:nvPr/>
          </p:nvCxnSpPr>
          <p:spPr>
            <a:xfrm flipH="1" flipV="1">
              <a:off x="7768459" y="4201735"/>
              <a:ext cx="287200" cy="5560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58" idx="0"/>
            </p:cNvCxnSpPr>
            <p:nvPr/>
          </p:nvCxnSpPr>
          <p:spPr>
            <a:xfrm flipH="1" flipV="1">
              <a:off x="9942724" y="4213685"/>
              <a:ext cx="336806" cy="57030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097D6F6-0B53-4807-99FF-4378A51F8C5F}"/>
                  </a:ext>
                </a:extLst>
              </p14:cNvPr>
              <p14:cNvContentPartPr/>
              <p14:nvPr/>
            </p14:nvContentPartPr>
            <p14:xfrm>
              <a:off x="4984920" y="1409760"/>
              <a:ext cx="444600" cy="222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097D6F6-0B53-4807-99FF-4378A51F8C5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75560" y="1400400"/>
                <a:ext cx="463320" cy="24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266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CTC cost for speech recognition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-20000" y="6509382"/>
            <a:ext cx="11051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[Graves et al., 2006. Connectionist Temporal Classification: Labeling unsegmented sequence data with recurrent neural networks]</a:t>
            </a:r>
          </a:p>
          <a:p>
            <a:endParaRPr lang="en-US" sz="1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6425" y="1128309"/>
            <a:ext cx="6575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(Connectionist temporal classification)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232" y="1769902"/>
            <a:ext cx="373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“the quick brown fox”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575" y="5901143"/>
            <a:ext cx="1095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Basic rule: collapse repeated characters not separated by “blank”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153996" y="2343096"/>
            <a:ext cx="7192622" cy="1975512"/>
            <a:chOff x="7379361" y="3983781"/>
            <a:chExt cx="4042612" cy="1975512"/>
          </a:xfrm>
        </p:grpSpPr>
        <p:grpSp>
          <p:nvGrpSpPr>
            <p:cNvPr id="23" name="Group 22"/>
            <p:cNvGrpSpPr/>
            <p:nvPr/>
          </p:nvGrpSpPr>
          <p:grpSpPr>
            <a:xfrm>
              <a:off x="7379361" y="4031660"/>
              <a:ext cx="4042612" cy="1737799"/>
              <a:chOff x="4006468" y="1158743"/>
              <a:chExt cx="5187229" cy="2099419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4006468" y="1961992"/>
                <a:ext cx="1763883" cy="1296170"/>
                <a:chOff x="1223300" y="3075174"/>
                <a:chExt cx="1763883" cy="1296170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1223300" y="3075174"/>
                  <a:ext cx="1763883" cy="1296170"/>
                  <a:chOff x="1177215" y="2588665"/>
                  <a:chExt cx="2610372" cy="1822178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1177215" y="2605613"/>
                        <a:ext cx="90544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77215" y="2605613"/>
                        <a:ext cx="905440" cy="461665"/>
                      </a:xfrm>
                      <a:prstGeom prst="rect">
                        <a:avLst/>
                      </a:prstGeom>
                      <a:blipFill rotWithShape="0">
                        <a:blip r:embed="rId2"/>
                        <a:stretch>
                          <a:fillRect b="-522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4" name="Rectangle 43"/>
                  <p:cNvSpPr/>
                  <p:nvPr/>
                </p:nvSpPr>
                <p:spPr>
                  <a:xfrm>
                    <a:off x="3047803" y="2588665"/>
                    <a:ext cx="585556" cy="776488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>
                    <a:off x="2250471" y="2984183"/>
                    <a:ext cx="50033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6" name="TextBox 45"/>
                      <p:cNvSpPr txBox="1"/>
                      <p:nvPr/>
                    </p:nvSpPr>
                    <p:spPr>
                      <a:xfrm>
                        <a:off x="2880864" y="394917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38" name="TextBox 13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64" y="394917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r="-67949" b="-522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42" name="Straight Arrow Connector 41"/>
                <p:cNvCxnSpPr/>
                <p:nvPr/>
              </p:nvCxnSpPr>
              <p:spPr>
                <a:xfrm flipV="1">
                  <a:off x="2680845" y="368372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/>
              <p:cNvSpPr/>
              <p:nvPr/>
            </p:nvSpPr>
            <p:spPr>
              <a:xfrm>
                <a:off x="6317254" y="1965005"/>
                <a:ext cx="395672" cy="55233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Arrow Connector 34"/>
              <p:cNvCxnSpPr/>
              <p:nvPr/>
            </p:nvCxnSpPr>
            <p:spPr>
              <a:xfrm flipV="1">
                <a:off x="6510794" y="2573558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/>
              <p:cNvSpPr/>
              <p:nvPr/>
            </p:nvSpPr>
            <p:spPr>
              <a:xfrm>
                <a:off x="8352360" y="1985883"/>
                <a:ext cx="395672" cy="55233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8218532" y="1158743"/>
                    <a:ext cx="975165" cy="5577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&lt;1000&gt;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18532" y="1158743"/>
                    <a:ext cx="975165" cy="557733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37"/>
              <p:cNvCxnSpPr/>
              <p:nvPr/>
            </p:nvCxnSpPr>
            <p:spPr>
              <a:xfrm flipV="1">
                <a:off x="8545900" y="259443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V="1">
                <a:off x="8553562" y="1566528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7263405" y="1990704"/>
                    <a:ext cx="574195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2" name="TextBox 1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405" y="1990704"/>
                    <a:ext cx="574195" cy="523220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8961099" y="5480296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1099" y="5480296"/>
                  <a:ext cx="906723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10585272" y="5497628"/>
                  <a:ext cx="7285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&lt;1000&gt;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5272" y="5497628"/>
                  <a:ext cx="728558" cy="461665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/>
            <p:cNvCxnSpPr/>
            <p:nvPr/>
          </p:nvCxnSpPr>
          <p:spPr>
            <a:xfrm flipV="1">
              <a:off x="8506792" y="4338410"/>
              <a:ext cx="0" cy="29734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9322590" y="4340905"/>
              <a:ext cx="0" cy="29734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8149169" y="4002244"/>
                  <a:ext cx="96263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3" name="TextBox 1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9169" y="4002244"/>
                  <a:ext cx="962635" cy="461665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t="-81579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8981797" y="3983781"/>
                  <a:ext cx="9626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4" name="TextBox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1797" y="3983781"/>
                  <a:ext cx="962636" cy="4616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t="-81579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/>
            <p:cNvCxnSpPr/>
            <p:nvPr/>
          </p:nvCxnSpPr>
          <p:spPr>
            <a:xfrm>
              <a:off x="8796968" y="4975051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9620099" y="4975051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10358352" y="4975051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C469E98-EDD4-4FC9-8C3C-00CD4E30BA2E}"/>
                  </a:ext>
                </a:extLst>
              </p14:cNvPr>
              <p14:cNvContentPartPr/>
              <p14:nvPr/>
            </p14:nvContentPartPr>
            <p14:xfrm>
              <a:off x="10801440" y="6222960"/>
              <a:ext cx="279720" cy="279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C469E98-EDD4-4FC9-8C3C-00CD4E30BA2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792080" y="6213600"/>
                <a:ext cx="2984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585F74C-4238-4A61-B7CF-123C0C614119}"/>
                  </a:ext>
                </a:extLst>
              </p14:cNvPr>
              <p14:cNvContentPartPr/>
              <p14:nvPr/>
            </p14:nvContentPartPr>
            <p14:xfrm>
              <a:off x="457200" y="1631880"/>
              <a:ext cx="9366480" cy="4070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585F74C-4238-4A61-B7CF-123C0C61411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47840" y="1622520"/>
                <a:ext cx="9385200" cy="408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537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Audio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Trigger word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937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BA0E344-1FCF-41BA-ADEE-456CAF2AC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150" y="1554555"/>
            <a:ext cx="3572978" cy="35729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What is trigger word detection?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5402" y="4509230"/>
            <a:ext cx="24529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Amazon Echo</a:t>
            </a:r>
          </a:p>
          <a:p>
            <a:pPr algn="ctr"/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(Alexa)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77539" y="1851549"/>
            <a:ext cx="2626039" cy="3611788"/>
            <a:chOff x="3077539" y="1851549"/>
            <a:chExt cx="2626039" cy="3611788"/>
          </a:xfrm>
        </p:grpSpPr>
        <p:sp>
          <p:nvSpPr>
            <p:cNvPr id="15" name="TextBox 14"/>
            <p:cNvSpPr txBox="1"/>
            <p:nvPr/>
          </p:nvSpPr>
          <p:spPr>
            <a:xfrm>
              <a:off x="3077539" y="4509230"/>
              <a:ext cx="26260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Baidu </a:t>
              </a:r>
              <a:r>
                <a:rPr lang="en-US" sz="2800" dirty="0" err="1">
                  <a:latin typeface="Century Schoolbook" charset="0"/>
                  <a:ea typeface="Century Schoolbook" charset="0"/>
                  <a:cs typeface="Century Schoolbook" charset="0"/>
                </a:rPr>
                <a:t>DuerOS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  <a:p>
              <a:pPr algn="ctr"/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(</a:t>
              </a:r>
              <a:r>
                <a:rPr lang="en-US" sz="2800" dirty="0" err="1">
                  <a:latin typeface="Century Schoolbook" charset="0"/>
                  <a:ea typeface="Century Schoolbook" charset="0"/>
                  <a:cs typeface="Century Schoolbook" charset="0"/>
                </a:rPr>
                <a:t>xiaodunihao</a:t>
              </a:r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)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l="21185" r="20421"/>
            <a:stretch/>
          </p:blipFill>
          <p:spPr>
            <a:xfrm>
              <a:off x="3091667" y="1851549"/>
              <a:ext cx="2586800" cy="2491851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6353373" y="4509230"/>
            <a:ext cx="18630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Apple Siri</a:t>
            </a:r>
          </a:p>
          <a:p>
            <a:pPr algn="ctr"/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(Hey Siri)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32844" y="4534995"/>
            <a:ext cx="25330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Google Home</a:t>
            </a:r>
          </a:p>
          <a:p>
            <a:pPr algn="ctr"/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(Okay Google)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7C186D-FCA0-46DB-AD71-6C669A54B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440" y="1508443"/>
            <a:ext cx="1613178" cy="29468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9C21CC5-744A-4BD2-A519-35215FC857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24" r="5648"/>
          <a:stretch/>
        </p:blipFill>
        <p:spPr>
          <a:xfrm>
            <a:off x="455363" y="1508443"/>
            <a:ext cx="2399410" cy="31231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16C1507-46E6-4224-A983-3E054B5952FD}"/>
                  </a:ext>
                </a:extLst>
              </p14:cNvPr>
              <p14:cNvContentPartPr/>
              <p14:nvPr/>
            </p14:nvContentPartPr>
            <p14:xfrm>
              <a:off x="1066680" y="5499000"/>
              <a:ext cx="844920" cy="45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16C1507-46E6-4224-A983-3E054B5952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7320" y="5489640"/>
                <a:ext cx="863640" cy="6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183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Trigger word detection algorithm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42455" y="2701854"/>
            <a:ext cx="4499420" cy="1646227"/>
            <a:chOff x="242454" y="2701854"/>
            <a:chExt cx="6099831" cy="16462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/>
                <p:cNvSpPr txBox="1"/>
                <p:nvPr/>
              </p:nvSpPr>
              <p:spPr>
                <a:xfrm>
                  <a:off x="242454" y="3069974"/>
                  <a:ext cx="848358" cy="2718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4" name="TextBox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454" y="3069974"/>
                  <a:ext cx="848358" cy="27183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r="-27451" b="-52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Rectangle 124"/>
            <p:cNvSpPr/>
            <p:nvPr/>
          </p:nvSpPr>
          <p:spPr>
            <a:xfrm>
              <a:off x="1838698" y="3084060"/>
              <a:ext cx="855385" cy="42560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Arrow Connector 125"/>
            <p:cNvCxnSpPr/>
            <p:nvPr/>
          </p:nvCxnSpPr>
          <p:spPr>
            <a:xfrm>
              <a:off x="1223984" y="3232718"/>
              <a:ext cx="46878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/>
                <p:cNvSpPr txBox="1"/>
                <p:nvPr/>
              </p:nvSpPr>
              <p:spPr>
                <a:xfrm>
                  <a:off x="1853426" y="3886416"/>
                  <a:ext cx="8406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7" name="TextBox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3426" y="3886416"/>
                  <a:ext cx="840657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29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Straight Arrow Connector 122"/>
            <p:cNvCxnSpPr/>
            <p:nvPr/>
          </p:nvCxnSpPr>
          <p:spPr>
            <a:xfrm flipV="1">
              <a:off x="2263489" y="3563726"/>
              <a:ext cx="0" cy="29734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114"/>
            <p:cNvSpPr/>
            <p:nvPr/>
          </p:nvSpPr>
          <p:spPr>
            <a:xfrm>
              <a:off x="3290177" y="3086554"/>
              <a:ext cx="855386" cy="42560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/>
            <p:cNvCxnSpPr/>
            <p:nvPr/>
          </p:nvCxnSpPr>
          <p:spPr>
            <a:xfrm flipV="1">
              <a:off x="3714957" y="3566220"/>
              <a:ext cx="0" cy="29734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2893228" y="3886416"/>
                  <a:ext cx="161324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3228" y="3886416"/>
                  <a:ext cx="1613243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Straight Arrow Connector 106"/>
            <p:cNvCxnSpPr/>
            <p:nvPr/>
          </p:nvCxnSpPr>
          <p:spPr>
            <a:xfrm flipV="1">
              <a:off x="2248381" y="2701854"/>
              <a:ext cx="0" cy="29734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V="1">
              <a:off x="3699850" y="2704349"/>
              <a:ext cx="0" cy="29734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>
              <a:off x="2776690" y="3278335"/>
              <a:ext cx="46878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>
              <a:off x="4228635" y="3291381"/>
              <a:ext cx="46878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ctangle 127"/>
            <p:cNvSpPr/>
            <p:nvPr/>
          </p:nvSpPr>
          <p:spPr>
            <a:xfrm>
              <a:off x="4922460" y="3105017"/>
              <a:ext cx="855386" cy="42560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/>
            <p:cNvCxnSpPr/>
            <p:nvPr/>
          </p:nvCxnSpPr>
          <p:spPr>
            <a:xfrm flipV="1">
              <a:off x="5347240" y="3584683"/>
              <a:ext cx="0" cy="29734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4886956" y="3879535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956" y="3879535"/>
                  <a:ext cx="906723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01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Arrow Connector 130"/>
            <p:cNvCxnSpPr/>
            <p:nvPr/>
          </p:nvCxnSpPr>
          <p:spPr>
            <a:xfrm flipV="1">
              <a:off x="5332133" y="2722812"/>
              <a:ext cx="0" cy="29734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5873496" y="3296798"/>
              <a:ext cx="46878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8" name="Picture 16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1" t="3587" r="510" b="2026"/>
          <a:stretch/>
        </p:blipFill>
        <p:spPr>
          <a:xfrm>
            <a:off x="966460" y="4694792"/>
            <a:ext cx="10972333" cy="15692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9" name="Straight Arrow Connector 168"/>
          <p:cNvCxnSpPr/>
          <p:nvPr/>
        </p:nvCxnSpPr>
        <p:spPr>
          <a:xfrm flipV="1">
            <a:off x="1722089" y="4263174"/>
            <a:ext cx="0" cy="29734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V="1">
            <a:off x="2792735" y="4265668"/>
            <a:ext cx="0" cy="29734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 flipV="1">
            <a:off x="3996757" y="4284131"/>
            <a:ext cx="0" cy="29734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5F8FD7F-D839-49AD-A83D-9174F96A67EE}"/>
                  </a:ext>
                </a:extLst>
              </p14:cNvPr>
              <p14:cNvContentPartPr/>
              <p14:nvPr/>
            </p14:nvContentPartPr>
            <p14:xfrm>
              <a:off x="1638360" y="1479600"/>
              <a:ext cx="10325520" cy="4908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5F8FD7F-D839-49AD-A83D-9174F96A67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9000" y="1470240"/>
                <a:ext cx="10344240" cy="492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77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Conclusion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Summary and thank you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284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Specialization outline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9085" y="1508443"/>
            <a:ext cx="768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1. Neural Networks and Deep Learning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9086" y="2279129"/>
            <a:ext cx="114479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2. Improving Deep Neural Networks: Hyperparameter  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    tuning, Regularization and Optimization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9085" y="3542258"/>
            <a:ext cx="81067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3. Structuring Machine Learning Projects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9085" y="4312944"/>
            <a:ext cx="6700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4. Convolutional Neural Networks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9085" y="5083631"/>
            <a:ext cx="3892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5. Sequence Models</a:t>
            </a:r>
          </a:p>
        </p:txBody>
      </p:sp>
    </p:spTree>
    <p:extLst>
      <p:ext uri="{BB962C8B-B14F-4D97-AF65-F5344CB8AC3E}">
        <p14:creationId xmlns:p14="http://schemas.microsoft.com/office/powerpoint/2010/main" val="3800841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Sequence to sequence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Picking the most likely sentence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8101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Deep learning is a super power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507" y="1339247"/>
            <a:ext cx="4682736" cy="49906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F69998-3BCB-4B10-B1B1-CDBB2D5EF2DA}"/>
              </a:ext>
            </a:extLst>
          </p:cNvPr>
          <p:cNvSpPr txBox="1">
            <a:spLocks/>
          </p:cNvSpPr>
          <p:nvPr/>
        </p:nvSpPr>
        <p:spPr>
          <a:xfrm>
            <a:off x="182880" y="2509019"/>
            <a:ext cx="3227585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Please buy this from </a:t>
            </a:r>
            <a:r>
              <a:rPr lang="en-US" dirty="0" err="1"/>
              <a:t>shutterstock</a:t>
            </a:r>
            <a:r>
              <a:rPr lang="en-US" dirty="0"/>
              <a:t> and replace in final video.</a:t>
            </a:r>
          </a:p>
        </p:txBody>
      </p:sp>
    </p:spTree>
    <p:extLst>
      <p:ext uri="{BB962C8B-B14F-4D97-AF65-F5344CB8AC3E}">
        <p14:creationId xmlns:p14="http://schemas.microsoft.com/office/powerpoint/2010/main" val="1885628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8BE6D8-576A-4EEA-9321-B29E921444C2}"/>
              </a:ext>
            </a:extLst>
          </p:cNvPr>
          <p:cNvSpPr/>
          <p:nvPr/>
        </p:nvSpPr>
        <p:spPr>
          <a:xfrm>
            <a:off x="7114488" y="4147696"/>
            <a:ext cx="344677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atin typeface="Brush Script MT" panose="03060802040406070304" pitchFamily="66" charset="0"/>
              </a:rPr>
              <a:t>-Andrew Ng</a:t>
            </a:r>
            <a:endParaRPr lang="en-US" sz="6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35E6F1-5D08-4288-A617-976591ABCA70}"/>
              </a:ext>
            </a:extLst>
          </p:cNvPr>
          <p:cNvSpPr/>
          <p:nvPr/>
        </p:nvSpPr>
        <p:spPr>
          <a:xfrm>
            <a:off x="10487687" y="6334780"/>
            <a:ext cx="159722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407D75-7E18-43E7-9B5C-B0C266DA1E88}"/>
              </a:ext>
            </a:extLst>
          </p:cNvPr>
          <p:cNvSpPr/>
          <p:nvPr/>
        </p:nvSpPr>
        <p:spPr>
          <a:xfrm>
            <a:off x="1530977" y="1755916"/>
            <a:ext cx="819664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600" dirty="0">
                <a:latin typeface="Brush Script MT" panose="03060802040406070304" pitchFamily="66" charset="0"/>
              </a:rPr>
              <a:t>Thank you.</a:t>
            </a:r>
            <a:endParaRPr lang="en-US" sz="16600" dirty="0"/>
          </a:p>
        </p:txBody>
      </p:sp>
    </p:spTree>
    <p:extLst>
      <p:ext uri="{BB962C8B-B14F-4D97-AF65-F5344CB8AC3E}">
        <p14:creationId xmlns:p14="http://schemas.microsoft.com/office/powerpoint/2010/main" val="3548405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Machine translation as building a conditional language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1566" y="2415873"/>
            <a:ext cx="2701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Language model: 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39067" y="4582945"/>
            <a:ext cx="316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Machine translation: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04911" y="3953586"/>
            <a:ext cx="6716160" cy="1947511"/>
            <a:chOff x="3804911" y="3521102"/>
            <a:chExt cx="6716160" cy="19475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3804911" y="4209318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4911" y="4209318"/>
                  <a:ext cx="905441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Rectangle 117"/>
            <p:cNvSpPr/>
            <p:nvPr/>
          </p:nvSpPr>
          <p:spPr>
            <a:xfrm>
              <a:off x="4861611" y="4229936"/>
              <a:ext cx="442442" cy="425601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Arrow Connector 118"/>
            <p:cNvCxnSpPr/>
            <p:nvPr/>
          </p:nvCxnSpPr>
          <p:spPr>
            <a:xfrm>
              <a:off x="4543654" y="4431067"/>
              <a:ext cx="242478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/>
                <p:cNvSpPr txBox="1"/>
                <p:nvPr/>
              </p:nvSpPr>
              <p:spPr>
                <a:xfrm>
                  <a:off x="4861611" y="5006948"/>
                  <a:ext cx="76810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0" name="TextBox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1611" y="5006948"/>
                  <a:ext cx="768107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9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Arrow Connector 115"/>
            <p:cNvCxnSpPr/>
            <p:nvPr/>
          </p:nvCxnSpPr>
          <p:spPr>
            <a:xfrm flipV="1">
              <a:off x="5081331" y="4709601"/>
              <a:ext cx="0" cy="297346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6224382" y="4232431"/>
              <a:ext cx="442443" cy="425601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 flipV="1">
              <a:off x="6444097" y="4712096"/>
              <a:ext cx="0" cy="297346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/>
            <p:cNvSpPr/>
            <p:nvPr/>
          </p:nvSpPr>
          <p:spPr>
            <a:xfrm>
              <a:off x="7541907" y="4249712"/>
              <a:ext cx="442443" cy="425601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/>
                <p:cNvSpPr txBox="1"/>
                <p:nvPr/>
              </p:nvSpPr>
              <p:spPr>
                <a:xfrm>
                  <a:off x="7526829" y="3540980"/>
                  <a:ext cx="975395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6E31A1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6829" y="3540980"/>
                  <a:ext cx="975395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97368" b="-5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Arrow Connector 84"/>
            <p:cNvCxnSpPr/>
            <p:nvPr/>
          </p:nvCxnSpPr>
          <p:spPr>
            <a:xfrm flipV="1">
              <a:off x="7767117" y="3878525"/>
              <a:ext cx="0" cy="297346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6899028" y="41821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6249226" y="5002733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9226" y="5002733"/>
                  <a:ext cx="100925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Straight Arrow Connector 107"/>
            <p:cNvCxnSpPr/>
            <p:nvPr/>
          </p:nvCxnSpPr>
          <p:spPr>
            <a:xfrm>
              <a:off x="5341350" y="4446186"/>
              <a:ext cx="242478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endCxn id="83" idx="1"/>
            </p:cNvCxnSpPr>
            <p:nvPr/>
          </p:nvCxnSpPr>
          <p:spPr>
            <a:xfrm>
              <a:off x="6704207" y="4446186"/>
              <a:ext cx="837700" cy="16327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9478424" y="4249712"/>
              <a:ext cx="442443" cy="425601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/>
                <p:cNvSpPr txBox="1"/>
                <p:nvPr/>
              </p:nvSpPr>
              <p:spPr>
                <a:xfrm>
                  <a:off x="9433529" y="3521102"/>
                  <a:ext cx="1087542" cy="4687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6E31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6E31A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TextBox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3529" y="3521102"/>
                  <a:ext cx="1087542" cy="46878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7403" b="-4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3" name="Straight Arrow Connector 112"/>
            <p:cNvCxnSpPr/>
            <p:nvPr/>
          </p:nvCxnSpPr>
          <p:spPr>
            <a:xfrm flipV="1">
              <a:off x="9703630" y="3878525"/>
              <a:ext cx="0" cy="297346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>
              <a:off x="8010857" y="4446186"/>
              <a:ext cx="413609" cy="0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8930646" y="4462512"/>
              <a:ext cx="414329" cy="3474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8432088" y="4197453"/>
                  <a:ext cx="574196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6E31A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088" y="4197453"/>
                  <a:ext cx="574196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Arrow Connector 65"/>
            <p:cNvCxnSpPr/>
            <p:nvPr/>
          </p:nvCxnSpPr>
          <p:spPr>
            <a:xfrm>
              <a:off x="5952967" y="4462512"/>
              <a:ext cx="242478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5478526" y="4177134"/>
                  <a:ext cx="5741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8526" y="4177134"/>
                  <a:ext cx="574196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Freeform 120"/>
            <p:cNvSpPr/>
            <p:nvPr/>
          </p:nvSpPr>
          <p:spPr>
            <a:xfrm>
              <a:off x="7998800" y="4155078"/>
              <a:ext cx="360713" cy="927580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 flipV="1">
              <a:off x="8359513" y="4785312"/>
              <a:ext cx="0" cy="297346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Freeform 122"/>
            <p:cNvSpPr/>
            <p:nvPr/>
          </p:nvSpPr>
          <p:spPr>
            <a:xfrm>
              <a:off x="9242412" y="4157003"/>
              <a:ext cx="441992" cy="927580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Arrow Connector 123"/>
            <p:cNvCxnSpPr/>
            <p:nvPr/>
          </p:nvCxnSpPr>
          <p:spPr>
            <a:xfrm flipV="1">
              <a:off x="9684405" y="4787237"/>
              <a:ext cx="0" cy="297346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326425" y="1676929"/>
            <a:ext cx="4256332" cy="1952847"/>
            <a:chOff x="3326425" y="1244445"/>
            <a:chExt cx="4256332" cy="1952847"/>
          </a:xfrm>
        </p:grpSpPr>
        <p:grpSp>
          <p:nvGrpSpPr>
            <p:cNvPr id="5" name="Group 4"/>
            <p:cNvGrpSpPr/>
            <p:nvPr/>
          </p:nvGrpSpPr>
          <p:grpSpPr>
            <a:xfrm>
              <a:off x="3326425" y="1244445"/>
              <a:ext cx="4256332" cy="1952847"/>
              <a:chOff x="3326425" y="1244445"/>
              <a:chExt cx="4256332" cy="1952847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3326425" y="1244445"/>
                <a:ext cx="4256332" cy="1952847"/>
                <a:chOff x="3326425" y="1244445"/>
                <a:chExt cx="4256332" cy="1952847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3326425" y="1244445"/>
                  <a:ext cx="4256332" cy="1952847"/>
                  <a:chOff x="3755284" y="1144342"/>
                  <a:chExt cx="5461461" cy="2359218"/>
                </a:xfrm>
              </p:grpSpPr>
              <p:grpSp>
                <p:nvGrpSpPr>
                  <p:cNvPr id="40" name="Group 39"/>
                  <p:cNvGrpSpPr/>
                  <p:nvPr/>
                </p:nvGrpSpPr>
                <p:grpSpPr>
                  <a:xfrm>
                    <a:off x="3755284" y="1144342"/>
                    <a:ext cx="2401268" cy="2359218"/>
                    <a:chOff x="972116" y="2257524"/>
                    <a:chExt cx="2401268" cy="2359218"/>
                  </a:xfrm>
                </p:grpSpPr>
                <p:grpSp>
                  <p:nvGrpSpPr>
                    <p:cNvPr id="53" name="Group 52"/>
                    <p:cNvGrpSpPr/>
                    <p:nvPr/>
                  </p:nvGrpSpPr>
                  <p:grpSpPr>
                    <a:xfrm>
                      <a:off x="972116" y="2257524"/>
                      <a:ext cx="2401268" cy="2359218"/>
                      <a:chOff x="805488" y="1439199"/>
                      <a:chExt cx="3553638" cy="3316631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56" name="TextBox 55"/>
                          <p:cNvSpPr txBox="1"/>
                          <p:nvPr/>
                        </p:nvSpPr>
                        <p:spPr>
                          <a:xfrm>
                            <a:off x="805488" y="2629030"/>
                            <a:ext cx="905441" cy="46166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&lt;0&gt;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6" name="TextBox 85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05488" y="2629030"/>
                            <a:ext cx="905441" cy="461666"/>
                          </a:xfrm>
                          <a:prstGeom prst="rect">
                            <a:avLst/>
                          </a:prstGeom>
                          <a:blipFill rotWithShape="0">
                            <a:blip r:embed="rId9"/>
                            <a:stretch>
                              <a:fillRect r="-65823" b="-5227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57" name="Rectangle 56"/>
                      <p:cNvSpPr/>
                      <p:nvPr/>
                    </p:nvSpPr>
                    <p:spPr>
                      <a:xfrm>
                        <a:off x="2880864" y="2629536"/>
                        <a:ext cx="912940" cy="72282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58" name="Straight Arrow Connector 57"/>
                      <p:cNvCxnSpPr/>
                      <p:nvPr/>
                    </p:nvCxnSpPr>
                    <p:spPr>
                      <a:xfrm>
                        <a:off x="2224788" y="2882010"/>
                        <a:ext cx="500332" cy="0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59" name="TextBox 58"/>
                          <p:cNvSpPr txBox="1"/>
                          <p:nvPr/>
                        </p:nvSpPr>
                        <p:spPr>
                          <a:xfrm>
                            <a:off x="2637334" y="3971758"/>
                            <a:ext cx="1721792" cy="78407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59" name="TextBox 5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637334" y="3971758"/>
                            <a:ext cx="1721792" cy="784072"/>
                          </a:xfrm>
                          <a:prstGeom prst="rect">
                            <a:avLst/>
                          </a:prstGeom>
                          <a:blipFill rotWithShape="0">
                            <a:blip r:embed="rId29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0" name="TextBox 59"/>
                          <p:cNvSpPr txBox="1"/>
                          <p:nvPr/>
                        </p:nvSpPr>
                        <p:spPr>
                          <a:xfrm>
                            <a:off x="2809981" y="1439199"/>
                            <a:ext cx="912941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0" name="TextBox 8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809981" y="1439199"/>
                            <a:ext cx="912941" cy="461665"/>
                          </a:xfrm>
                          <a:prstGeom prst="rect">
                            <a:avLst/>
                          </a:prstGeom>
                          <a:blipFill rotWithShape="0">
                            <a:blip r:embed="rId30"/>
                            <a:stretch>
                              <a:fillRect l="-3846" t="-6818" r="-69231" b="-86364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54" name="Straight Arrow Connector 53"/>
                    <p:cNvCxnSpPr/>
                    <p:nvPr/>
                  </p:nvCxnSpPr>
                  <p:spPr>
                    <a:xfrm flipV="1">
                      <a:off x="2680845" y="3683726"/>
                      <a:ext cx="0" cy="359221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Straight Arrow Connector 54"/>
                    <p:cNvCxnSpPr/>
                    <p:nvPr/>
                  </p:nvCxnSpPr>
                  <p:spPr>
                    <a:xfrm flipV="1">
                      <a:off x="2688159" y="2679710"/>
                      <a:ext cx="0" cy="359221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1" name="Rectangle 40"/>
                  <p:cNvSpPr/>
                  <p:nvPr/>
                </p:nvSpPr>
                <p:spPr>
                  <a:xfrm>
                    <a:off x="6204448" y="1994078"/>
                    <a:ext cx="616894" cy="514165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2" name="TextBox 41"/>
                      <p:cNvSpPr txBox="1"/>
                      <p:nvPr/>
                    </p:nvSpPr>
                    <p:spPr>
                      <a:xfrm>
                        <a:off x="6156551" y="1147356"/>
                        <a:ext cx="912942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72" name="TextBox 7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156551" y="1147356"/>
                        <a:ext cx="912942" cy="461665"/>
                      </a:xfrm>
                      <a:prstGeom prst="rect">
                        <a:avLst/>
                      </a:prstGeom>
                      <a:blipFill rotWithShape="0">
                        <a:blip r:embed="rId31"/>
                        <a:stretch>
                          <a:fillRect l="-1709" t="-4762" r="-13675" b="-3015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3" name="Straight Arrow Connector 42"/>
                  <p:cNvCxnSpPr/>
                  <p:nvPr/>
                </p:nvCxnSpPr>
                <p:spPr>
                  <a:xfrm flipV="1">
                    <a:off x="6510794" y="2573558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Arrow Connector 43"/>
                  <p:cNvCxnSpPr/>
                  <p:nvPr/>
                </p:nvCxnSpPr>
                <p:spPr>
                  <a:xfrm flipV="1">
                    <a:off x="6518108" y="1569542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Rectangle 44"/>
                  <p:cNvSpPr/>
                  <p:nvPr/>
                </p:nvSpPr>
                <p:spPr>
                  <a:xfrm>
                    <a:off x="8239554" y="2014956"/>
                    <a:ext cx="616894" cy="514165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6" name="TextBox 45"/>
                      <p:cNvSpPr txBox="1"/>
                      <p:nvPr/>
                    </p:nvSpPr>
                    <p:spPr>
                      <a:xfrm>
                        <a:off x="8191657" y="1168234"/>
                        <a:ext cx="1025088" cy="4687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76" name="TextBox 7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91657" y="1168234"/>
                        <a:ext cx="1025088" cy="468783"/>
                      </a:xfrm>
                      <a:prstGeom prst="rect">
                        <a:avLst/>
                      </a:prstGeom>
                      <a:blipFill rotWithShape="0">
                        <a:blip r:embed="rId32"/>
                        <a:stretch>
                          <a:fillRect l="-2290" t="-3125" r="-14504" b="-2968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7" name="Straight Arrow Connector 46"/>
                  <p:cNvCxnSpPr/>
                  <p:nvPr/>
                </p:nvCxnSpPr>
                <p:spPr>
                  <a:xfrm flipV="1">
                    <a:off x="8545900" y="2594436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/>
                  <p:cNvCxnSpPr/>
                  <p:nvPr/>
                </p:nvCxnSpPr>
                <p:spPr>
                  <a:xfrm flipV="1">
                    <a:off x="8553562" y="1566528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" name="Freeform 48"/>
                  <p:cNvSpPr/>
                  <p:nvPr/>
                </p:nvSpPr>
                <p:spPr>
                  <a:xfrm>
                    <a:off x="5824870" y="1461422"/>
                    <a:ext cx="689113" cy="1487145"/>
                  </a:xfrm>
                  <a:custGeom>
                    <a:avLst/>
                    <a:gdLst>
                      <a:gd name="connsiteX0" fmla="*/ 0 w 689113"/>
                      <a:gd name="connsiteY0" fmla="*/ 19392 h 1487145"/>
                      <a:gd name="connsiteX1" fmla="*/ 251792 w 689113"/>
                      <a:gd name="connsiteY1" fmla="*/ 185044 h 1487145"/>
                      <a:gd name="connsiteX2" fmla="*/ 271670 w 689113"/>
                      <a:gd name="connsiteY2" fmla="*/ 1357861 h 1487145"/>
                      <a:gd name="connsiteX3" fmla="*/ 689113 w 689113"/>
                      <a:gd name="connsiteY3" fmla="*/ 1457252 h 1487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89113" h="1487145">
                        <a:moveTo>
                          <a:pt x="0" y="19392"/>
                        </a:moveTo>
                        <a:cubicBezTo>
                          <a:pt x="103257" y="-9321"/>
                          <a:pt x="206514" y="-38034"/>
                          <a:pt x="251792" y="185044"/>
                        </a:cubicBezTo>
                        <a:cubicBezTo>
                          <a:pt x="297070" y="408122"/>
                          <a:pt x="198783" y="1145826"/>
                          <a:pt x="271670" y="1357861"/>
                        </a:cubicBezTo>
                        <a:cubicBezTo>
                          <a:pt x="344557" y="1569896"/>
                          <a:pt x="689113" y="1457252"/>
                          <a:pt x="689113" y="1457252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Freeform 49"/>
                  <p:cNvSpPr/>
                  <p:nvPr/>
                </p:nvSpPr>
                <p:spPr>
                  <a:xfrm>
                    <a:off x="6892724" y="1479464"/>
                    <a:ext cx="689113" cy="1487145"/>
                  </a:xfrm>
                  <a:custGeom>
                    <a:avLst/>
                    <a:gdLst>
                      <a:gd name="connsiteX0" fmla="*/ 0 w 689113"/>
                      <a:gd name="connsiteY0" fmla="*/ 19392 h 1487145"/>
                      <a:gd name="connsiteX1" fmla="*/ 251792 w 689113"/>
                      <a:gd name="connsiteY1" fmla="*/ 185044 h 1487145"/>
                      <a:gd name="connsiteX2" fmla="*/ 271670 w 689113"/>
                      <a:gd name="connsiteY2" fmla="*/ 1357861 h 1487145"/>
                      <a:gd name="connsiteX3" fmla="*/ 689113 w 689113"/>
                      <a:gd name="connsiteY3" fmla="*/ 1457252 h 1487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89113" h="1487145">
                        <a:moveTo>
                          <a:pt x="0" y="19392"/>
                        </a:moveTo>
                        <a:cubicBezTo>
                          <a:pt x="103257" y="-9321"/>
                          <a:pt x="206514" y="-38034"/>
                          <a:pt x="251792" y="185044"/>
                        </a:cubicBezTo>
                        <a:cubicBezTo>
                          <a:pt x="297070" y="408122"/>
                          <a:pt x="198783" y="1145826"/>
                          <a:pt x="271670" y="1357861"/>
                        </a:cubicBezTo>
                        <a:cubicBezTo>
                          <a:pt x="344557" y="1569896"/>
                          <a:pt x="689113" y="1457252"/>
                          <a:pt x="689113" y="1457252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Freeform 50"/>
                  <p:cNvSpPr/>
                  <p:nvPr/>
                </p:nvSpPr>
                <p:spPr>
                  <a:xfrm>
                    <a:off x="7855229" y="1488646"/>
                    <a:ext cx="689113" cy="1487145"/>
                  </a:xfrm>
                  <a:custGeom>
                    <a:avLst/>
                    <a:gdLst>
                      <a:gd name="connsiteX0" fmla="*/ 0 w 689113"/>
                      <a:gd name="connsiteY0" fmla="*/ 19392 h 1487145"/>
                      <a:gd name="connsiteX1" fmla="*/ 251792 w 689113"/>
                      <a:gd name="connsiteY1" fmla="*/ 185044 h 1487145"/>
                      <a:gd name="connsiteX2" fmla="*/ 271670 w 689113"/>
                      <a:gd name="connsiteY2" fmla="*/ 1357861 h 1487145"/>
                      <a:gd name="connsiteX3" fmla="*/ 689113 w 689113"/>
                      <a:gd name="connsiteY3" fmla="*/ 1457252 h 1487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89113" h="1487145">
                        <a:moveTo>
                          <a:pt x="0" y="19392"/>
                        </a:moveTo>
                        <a:cubicBezTo>
                          <a:pt x="103257" y="-9321"/>
                          <a:pt x="206514" y="-38034"/>
                          <a:pt x="251792" y="185044"/>
                        </a:cubicBezTo>
                        <a:cubicBezTo>
                          <a:pt x="297070" y="408122"/>
                          <a:pt x="198783" y="1145826"/>
                          <a:pt x="271670" y="1357861"/>
                        </a:cubicBezTo>
                        <a:cubicBezTo>
                          <a:pt x="344557" y="1569896"/>
                          <a:pt x="689113" y="1457252"/>
                          <a:pt x="689113" y="1457252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2" name="TextBox 51"/>
                      <p:cNvSpPr txBox="1"/>
                      <p:nvPr/>
                    </p:nvSpPr>
                    <p:spPr>
                      <a:xfrm>
                        <a:off x="7263405" y="1990704"/>
                        <a:ext cx="574195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⋯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82" name="TextBox 8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263405" y="1990704"/>
                        <a:ext cx="574195" cy="523220"/>
                      </a:xfrm>
                      <a:prstGeom prst="rect">
                        <a:avLst/>
                      </a:prstGeom>
                      <a:blipFill rotWithShape="0">
                        <a:blip r:embed="rId3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25" name="Straight Arrow Connector 124"/>
                <p:cNvCxnSpPr/>
                <p:nvPr/>
              </p:nvCxnSpPr>
              <p:spPr>
                <a:xfrm flipV="1">
                  <a:off x="6300582" y="2434924"/>
                  <a:ext cx="0" cy="297346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5048188" y="2730720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8188" y="2730720"/>
                    <a:ext cx="906723" cy="461665"/>
                  </a:xfrm>
                  <a:prstGeom prst="rect">
                    <a:avLst/>
                  </a:prstGeom>
                  <a:blipFill rotWithShape="0"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5" name="Straight Arrow Connector 64"/>
            <p:cNvCxnSpPr/>
            <p:nvPr/>
          </p:nvCxnSpPr>
          <p:spPr>
            <a:xfrm>
              <a:off x="4945086" y="2173209"/>
              <a:ext cx="24247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5777307" y="2173209"/>
              <a:ext cx="24247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6571224" y="2173209"/>
              <a:ext cx="24247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3048275-B82F-4C34-BBCE-2B8B51D8723E}"/>
                  </a:ext>
                </a:extLst>
              </p14:cNvPr>
              <p14:cNvContentPartPr/>
              <p14:nvPr/>
            </p14:nvContentPartPr>
            <p14:xfrm>
              <a:off x="3301920" y="1384200"/>
              <a:ext cx="8763480" cy="5188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3048275-B82F-4C34-BBCE-2B8B51D8723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292560" y="1374840"/>
                <a:ext cx="8782200" cy="520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838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Finding the most likely translation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604" y="1216055"/>
            <a:ext cx="6776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Jane visite l’Afrique en septembre.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142193" y="1383246"/>
                <a:ext cx="3747180" cy="502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  <m:r>
                        <a:rPr lang="en-US" sz="3200" i="1">
                          <a:latin typeface="Cambria Math" charset="0"/>
                        </a:rPr>
                        <m:t>,…,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i="1">
                              <a:latin typeface="Cambria Math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3200" i="1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3200" i="1">
                          <a:latin typeface="Cambria Math" charset="0"/>
                        </a:rPr>
                        <m:t>| </m:t>
                      </m:r>
                      <m:r>
                        <a:rPr lang="en-US" sz="3200" i="1">
                          <a:latin typeface="Cambria Math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2193" y="1383246"/>
                <a:ext cx="3747180" cy="5020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770222" y="2382945"/>
            <a:ext cx="7027155" cy="523220"/>
            <a:chOff x="770222" y="2382945"/>
            <a:chExt cx="7027155" cy="523220"/>
          </a:xfrm>
        </p:grpSpPr>
        <p:cxnSp>
          <p:nvCxnSpPr>
            <p:cNvPr id="75" name="Straight Arrow Connector 74"/>
            <p:cNvCxnSpPr/>
            <p:nvPr/>
          </p:nvCxnSpPr>
          <p:spPr>
            <a:xfrm>
              <a:off x="770222" y="2636392"/>
              <a:ext cx="534143" cy="1632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1550154" y="2382945"/>
              <a:ext cx="62472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Jane is visiting Africa in September.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70222" y="3068589"/>
            <a:ext cx="8921904" cy="523220"/>
            <a:chOff x="770222" y="2981386"/>
            <a:chExt cx="8921904" cy="523220"/>
          </a:xfrm>
        </p:grpSpPr>
        <p:cxnSp>
          <p:nvCxnSpPr>
            <p:cNvPr id="79" name="Straight Arrow Connector 78"/>
            <p:cNvCxnSpPr/>
            <p:nvPr/>
          </p:nvCxnSpPr>
          <p:spPr>
            <a:xfrm>
              <a:off x="770222" y="3234833"/>
              <a:ext cx="534143" cy="1632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1550154" y="2981386"/>
              <a:ext cx="81419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Jane is going to be visiting Africa in September.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70222" y="3754233"/>
            <a:ext cx="6972653" cy="523220"/>
            <a:chOff x="770222" y="3579827"/>
            <a:chExt cx="6972653" cy="523220"/>
          </a:xfrm>
        </p:grpSpPr>
        <p:cxnSp>
          <p:nvCxnSpPr>
            <p:cNvPr id="81" name="Straight Arrow Connector 80"/>
            <p:cNvCxnSpPr/>
            <p:nvPr/>
          </p:nvCxnSpPr>
          <p:spPr>
            <a:xfrm>
              <a:off x="770222" y="3833274"/>
              <a:ext cx="534143" cy="1632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550154" y="3579827"/>
              <a:ext cx="61927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In September, Jane will visit Africa.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70222" y="4439878"/>
            <a:ext cx="9066175" cy="523220"/>
            <a:chOff x="770222" y="4439878"/>
            <a:chExt cx="9066175" cy="523220"/>
          </a:xfrm>
        </p:grpSpPr>
        <p:cxnSp>
          <p:nvCxnSpPr>
            <p:cNvPr id="83" name="Straight Arrow Connector 82"/>
            <p:cNvCxnSpPr/>
            <p:nvPr/>
          </p:nvCxnSpPr>
          <p:spPr>
            <a:xfrm>
              <a:off x="770222" y="4693325"/>
              <a:ext cx="534143" cy="1632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1550154" y="4439878"/>
              <a:ext cx="82862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Her African friend welcomed Jane in September.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3614022" y="5566619"/>
                <a:ext cx="4670061" cy="664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0" smtClean="0">
                                  <a:latin typeface="Cambria Math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mr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mr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charset="0"/>
                                        </a:rPr>
                                        <m:t>arg</m:t>
                                      </m:r>
                                      <m:r>
                                        <a:rPr lang="en-US" sz="2400" b="0" i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mr-IN" sz="2400" b="0" i="0" smtClean="0">
                                          <a:latin typeface="Cambria Math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&lt;1&gt;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,…,</m:t>
                                          </m:r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&lt;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&gt;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,…,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&lt;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| 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)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dirty="0"/>
                                    <m:t> </m:t>
                                  </m:r>
                                </m:e>
                              </m:fun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</m:t>
                              </m:r>
                            </m:sup>
                          </m:sSubSup>
                        </m:fNam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022" y="5566619"/>
                <a:ext cx="4670061" cy="664541"/>
              </a:xfrm>
              <a:prstGeom prst="rect">
                <a:avLst/>
              </a:prstGeom>
              <a:blipFill>
                <a:blip r:embed="rId3"/>
                <a:stretch>
                  <a:fillRect b="-1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11D6641-86F8-48A9-855F-B661CAB936F9}"/>
                  </a:ext>
                </a:extLst>
              </p14:cNvPr>
              <p14:cNvContentPartPr/>
              <p14:nvPr/>
            </p14:nvContentPartPr>
            <p14:xfrm>
              <a:off x="5568840" y="603360"/>
              <a:ext cx="6451920" cy="5499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11D6641-86F8-48A9-855F-B661CAB936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9480" y="594000"/>
                <a:ext cx="6470640" cy="551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059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Why not </a:t>
            </a:r>
            <a:r>
              <a:rPr lang="en-US"/>
              <a:t>a greedy search?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600908" y="4899260"/>
            <a:ext cx="7027155" cy="523220"/>
            <a:chOff x="770222" y="2382945"/>
            <a:chExt cx="7027155" cy="523220"/>
          </a:xfrm>
        </p:grpSpPr>
        <p:cxnSp>
          <p:nvCxnSpPr>
            <p:cNvPr id="51" name="Straight Arrow Connector 50"/>
            <p:cNvCxnSpPr/>
            <p:nvPr/>
          </p:nvCxnSpPr>
          <p:spPr>
            <a:xfrm>
              <a:off x="770222" y="2636392"/>
              <a:ext cx="534143" cy="1632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1550154" y="2382945"/>
              <a:ext cx="62472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Jane is visiting Africa in September.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38324" y="5609270"/>
            <a:ext cx="8921904" cy="523220"/>
            <a:chOff x="770222" y="2981386"/>
            <a:chExt cx="8921904" cy="523220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770222" y="3234833"/>
              <a:ext cx="534143" cy="1632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1550154" y="2981386"/>
              <a:ext cx="81419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Jane is going to be visiting Africa in September.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2291071" y="1256340"/>
            <a:ext cx="6716160" cy="1947511"/>
            <a:chOff x="3804911" y="3521102"/>
            <a:chExt cx="6716160" cy="19475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/>
                <p:cNvSpPr txBox="1"/>
                <p:nvPr/>
              </p:nvSpPr>
              <p:spPr>
                <a:xfrm>
                  <a:off x="3804911" y="4209318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4911" y="4209318"/>
                  <a:ext cx="905441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ectangle 84"/>
            <p:cNvSpPr/>
            <p:nvPr/>
          </p:nvSpPr>
          <p:spPr>
            <a:xfrm>
              <a:off x="4861611" y="4229936"/>
              <a:ext cx="442442" cy="425601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>
              <a:off x="4543654" y="4431067"/>
              <a:ext cx="242478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4861611" y="5006948"/>
                  <a:ext cx="76810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1611" y="5006948"/>
                  <a:ext cx="768107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Straight Arrow Connector 87"/>
            <p:cNvCxnSpPr/>
            <p:nvPr/>
          </p:nvCxnSpPr>
          <p:spPr>
            <a:xfrm flipV="1">
              <a:off x="5081331" y="4709601"/>
              <a:ext cx="0" cy="297346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6224382" y="4232431"/>
              <a:ext cx="442443" cy="425601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Arrow Connector 89"/>
            <p:cNvCxnSpPr/>
            <p:nvPr/>
          </p:nvCxnSpPr>
          <p:spPr>
            <a:xfrm flipV="1">
              <a:off x="6444097" y="4712096"/>
              <a:ext cx="0" cy="297346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/>
            <p:cNvSpPr/>
            <p:nvPr/>
          </p:nvSpPr>
          <p:spPr>
            <a:xfrm>
              <a:off x="7541907" y="4249712"/>
              <a:ext cx="442443" cy="425601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7526829" y="3540980"/>
                  <a:ext cx="975395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6E31A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6829" y="3540980"/>
                  <a:ext cx="975395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97368" b="-5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Straight Arrow Connector 92"/>
            <p:cNvCxnSpPr/>
            <p:nvPr/>
          </p:nvCxnSpPr>
          <p:spPr>
            <a:xfrm flipV="1">
              <a:off x="7767117" y="3878525"/>
              <a:ext cx="0" cy="297346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6899028" y="41821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6249226" y="5002733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9226" y="5002733"/>
                  <a:ext cx="100925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Arrow Connector 95"/>
            <p:cNvCxnSpPr/>
            <p:nvPr/>
          </p:nvCxnSpPr>
          <p:spPr>
            <a:xfrm>
              <a:off x="5341350" y="4446186"/>
              <a:ext cx="242478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6704207" y="4446186"/>
              <a:ext cx="837700" cy="16327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/>
            <p:cNvSpPr/>
            <p:nvPr/>
          </p:nvSpPr>
          <p:spPr>
            <a:xfrm>
              <a:off x="9478424" y="4249712"/>
              <a:ext cx="442443" cy="425601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9433529" y="3521102"/>
                  <a:ext cx="1087542" cy="4687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6E31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6E31A1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3529" y="3521102"/>
                  <a:ext cx="1087542" cy="46878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7403" b="-467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Straight Arrow Connector 99"/>
            <p:cNvCxnSpPr/>
            <p:nvPr/>
          </p:nvCxnSpPr>
          <p:spPr>
            <a:xfrm flipV="1">
              <a:off x="9703630" y="3878525"/>
              <a:ext cx="0" cy="297346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>
              <a:off x="8010857" y="4446186"/>
              <a:ext cx="413609" cy="0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8930646" y="4462512"/>
              <a:ext cx="414329" cy="3474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8432088" y="4197453"/>
                  <a:ext cx="574196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6E31A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088" y="4197453"/>
                  <a:ext cx="574196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Straight Arrow Connector 103"/>
            <p:cNvCxnSpPr/>
            <p:nvPr/>
          </p:nvCxnSpPr>
          <p:spPr>
            <a:xfrm>
              <a:off x="5952967" y="4462512"/>
              <a:ext cx="242478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5478526" y="4177134"/>
                  <a:ext cx="5741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8526" y="4177134"/>
                  <a:ext cx="574196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Freeform 105"/>
            <p:cNvSpPr/>
            <p:nvPr/>
          </p:nvSpPr>
          <p:spPr>
            <a:xfrm>
              <a:off x="7998800" y="4155078"/>
              <a:ext cx="360713" cy="927580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Arrow Connector 106"/>
            <p:cNvCxnSpPr/>
            <p:nvPr/>
          </p:nvCxnSpPr>
          <p:spPr>
            <a:xfrm flipV="1">
              <a:off x="8359513" y="4785312"/>
              <a:ext cx="0" cy="297346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 107"/>
            <p:cNvSpPr/>
            <p:nvPr/>
          </p:nvSpPr>
          <p:spPr>
            <a:xfrm>
              <a:off x="9242412" y="4157003"/>
              <a:ext cx="441992" cy="927580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 flipV="1">
              <a:off x="9684405" y="4787237"/>
              <a:ext cx="0" cy="297346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ECD6716-63AE-431E-BDB4-A25B35039E3F}"/>
                  </a:ext>
                </a:extLst>
              </p14:cNvPr>
              <p14:cNvContentPartPr/>
              <p14:nvPr/>
            </p14:nvContentPartPr>
            <p14:xfrm>
              <a:off x="1860480" y="361800"/>
              <a:ext cx="9652320" cy="622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ECD6716-63AE-431E-BDB4-A25B35039E3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51120" y="352440"/>
                <a:ext cx="9671040" cy="624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121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Sequence to sequence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Beam search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815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Beam search algorithm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4358170" y="2396712"/>
            <a:ext cx="4613127" cy="1927632"/>
            <a:chOff x="302642" y="4100392"/>
            <a:chExt cx="5012744" cy="1927632"/>
          </a:xfrm>
        </p:grpSpPr>
        <p:grpSp>
          <p:nvGrpSpPr>
            <p:cNvPr id="75" name="Group 74"/>
            <p:cNvGrpSpPr/>
            <p:nvPr/>
          </p:nvGrpSpPr>
          <p:grpSpPr>
            <a:xfrm>
              <a:off x="302642" y="4100392"/>
              <a:ext cx="5012744" cy="1927632"/>
              <a:chOff x="282488" y="4107578"/>
              <a:chExt cx="5012744" cy="1927632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282488" y="4796234"/>
                <a:ext cx="2004170" cy="1238976"/>
                <a:chOff x="957808" y="3103886"/>
                <a:chExt cx="2571632" cy="1496795"/>
              </a:xfrm>
            </p:grpSpPr>
            <p:grpSp>
              <p:nvGrpSpPr>
                <p:cNvPr id="115" name="Group 114"/>
                <p:cNvGrpSpPr/>
                <p:nvPr/>
              </p:nvGrpSpPr>
              <p:grpSpPr>
                <a:xfrm>
                  <a:off x="957808" y="3103886"/>
                  <a:ext cx="2571632" cy="1496795"/>
                  <a:chOff x="784313" y="2629030"/>
                  <a:chExt cx="3805761" cy="2104221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7" name="TextBox 116"/>
                      <p:cNvSpPr txBox="1"/>
                      <p:nvPr/>
                    </p:nvSpPr>
                    <p:spPr>
                      <a:xfrm>
                        <a:off x="784313" y="2629030"/>
                        <a:ext cx="1437047" cy="7840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>
                          <a:solidFill>
                            <a:srgbClr val="00B05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7" name="TextBox 11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84313" y="2629030"/>
                        <a:ext cx="1437047" cy="784071"/>
                      </a:xfrm>
                      <a:prstGeom prst="rect">
                        <a:avLst/>
                      </a:prstGeom>
                      <a:blipFill rotWithShape="0">
                        <a:blip r:embed="rId2"/>
                        <a:stretch>
                          <a:fillRect r="-140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18" name="Rectangle 117"/>
                  <p:cNvSpPr/>
                  <p:nvPr/>
                </p:nvSpPr>
                <p:spPr>
                  <a:xfrm>
                    <a:off x="2880864" y="2629536"/>
                    <a:ext cx="912940" cy="722822"/>
                  </a:xfrm>
                  <a:prstGeom prst="rect">
                    <a:avLst/>
                  </a:prstGeom>
                  <a:noFill/>
                  <a:ln w="1905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B050"/>
                      </a:solidFill>
                    </a:endParaRPr>
                  </a:p>
                </p:txBody>
              </p:sp>
              <p:cxnSp>
                <p:nvCxnSpPr>
                  <p:cNvPr id="119" name="Straight Arrow Connector 118"/>
                  <p:cNvCxnSpPr/>
                  <p:nvPr/>
                </p:nvCxnSpPr>
                <p:spPr>
                  <a:xfrm>
                    <a:off x="2224788" y="2971128"/>
                    <a:ext cx="500332" cy="0"/>
                  </a:xfrm>
                  <a:prstGeom prst="straightConnector1">
                    <a:avLst/>
                  </a:prstGeom>
                  <a:ln w="15875">
                    <a:solidFill>
                      <a:srgbClr val="00B050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0" name="TextBox 119"/>
                      <p:cNvSpPr txBox="1"/>
                      <p:nvPr/>
                    </p:nvSpPr>
                    <p:spPr>
                      <a:xfrm>
                        <a:off x="2719133" y="3949180"/>
                        <a:ext cx="1870941" cy="7840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>
                          <a:solidFill>
                            <a:srgbClr val="00B05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20" name="TextBox 11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19133" y="3949180"/>
                        <a:ext cx="1870941" cy="784071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16" name="Straight Arrow Connector 115"/>
                <p:cNvCxnSpPr/>
                <p:nvPr/>
              </p:nvCxnSpPr>
              <p:spPr>
                <a:xfrm flipV="1">
                  <a:off x="2680845" y="368372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rgbClr val="00B05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" name="Rectangle 80"/>
              <p:cNvSpPr/>
              <p:nvPr/>
            </p:nvSpPr>
            <p:spPr>
              <a:xfrm>
                <a:off x="2867387" y="4799029"/>
                <a:ext cx="480770" cy="425601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82" name="Straight Arrow Connector 81"/>
              <p:cNvCxnSpPr/>
              <p:nvPr/>
            </p:nvCxnSpPr>
            <p:spPr>
              <a:xfrm flipV="1">
                <a:off x="3106135" y="5278694"/>
                <a:ext cx="0" cy="297346"/>
              </a:xfrm>
              <a:prstGeom prst="straightConnector1">
                <a:avLst/>
              </a:prstGeom>
              <a:ln w="15875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4299043" y="4816310"/>
                <a:ext cx="480770" cy="425601"/>
              </a:xfrm>
              <a:prstGeom prst="rect">
                <a:avLst/>
              </a:prstGeom>
              <a:noFill/>
              <a:ln w="19050">
                <a:solidFill>
                  <a:srgbClr val="6E31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4235342" y="4107578"/>
                    <a:ext cx="105989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6E31A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6E31A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6E31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6E31A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6E31A1"/>
                                      </a:solidFill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6E31A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>
                      <a:solidFill>
                        <a:srgbClr val="6E31A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4" name="TextBox 8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35342" y="4107578"/>
                    <a:ext cx="1059890" cy="46166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97368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/>
              <p:cNvCxnSpPr/>
              <p:nvPr/>
            </p:nvCxnSpPr>
            <p:spPr>
              <a:xfrm flipV="1">
                <a:off x="4543762" y="4445123"/>
                <a:ext cx="0" cy="297346"/>
              </a:xfrm>
              <a:prstGeom prst="straightConnector1">
                <a:avLst/>
              </a:prstGeom>
              <a:ln w="15875">
                <a:solidFill>
                  <a:srgbClr val="6E31A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Box 94"/>
              <p:cNvSpPr txBox="1"/>
              <p:nvPr/>
            </p:nvSpPr>
            <p:spPr>
              <a:xfrm>
                <a:off x="3600474" y="4748736"/>
                <a:ext cx="2007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2780822" y="5569331"/>
                    <a:ext cx="109667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7" name="TextBox 10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0822" y="5569331"/>
                    <a:ext cx="1096678" cy="4616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8" name="Straight Arrow Connector 107"/>
              <p:cNvCxnSpPr/>
              <p:nvPr/>
            </p:nvCxnSpPr>
            <p:spPr>
              <a:xfrm>
                <a:off x="1907862" y="5012784"/>
                <a:ext cx="263483" cy="0"/>
              </a:xfrm>
              <a:prstGeom prst="straightConnector1">
                <a:avLst/>
              </a:prstGeom>
              <a:ln w="15875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>
                <a:endCxn id="83" idx="1"/>
              </p:cNvCxnSpPr>
              <p:nvPr/>
            </p:nvCxnSpPr>
            <p:spPr>
              <a:xfrm>
                <a:off x="3388777" y="5012784"/>
                <a:ext cx="910266" cy="16327"/>
              </a:xfrm>
              <a:prstGeom prst="straightConnector1">
                <a:avLst/>
              </a:prstGeom>
              <a:ln w="15875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Straight Arrow Connector 65"/>
            <p:cNvCxnSpPr/>
            <p:nvPr/>
          </p:nvCxnSpPr>
          <p:spPr>
            <a:xfrm>
              <a:off x="2592614" y="5021924"/>
              <a:ext cx="263483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2067608" y="4748157"/>
                  <a:ext cx="62393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608" y="4748157"/>
                  <a:ext cx="623936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889729" y="1448026"/>
            <a:ext cx="1996364" cy="4372142"/>
            <a:chOff x="626998" y="1669244"/>
            <a:chExt cx="1996364" cy="4372142"/>
          </a:xfrm>
        </p:grpSpPr>
        <p:sp>
          <p:nvSpPr>
            <p:cNvPr id="5" name="TextBox 4"/>
            <p:cNvSpPr txBox="1"/>
            <p:nvPr/>
          </p:nvSpPr>
          <p:spPr>
            <a:xfrm>
              <a:off x="1441377" y="166924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401302" y="2714533"/>
              <a:ext cx="5180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in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41616" y="3676960"/>
              <a:ext cx="889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jane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47090" y="4561316"/>
              <a:ext cx="19736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september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78485" y="5385865"/>
              <a:ext cx="9108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zulu</a:t>
              </a:r>
            </a:p>
          </p:txBody>
        </p:sp>
        <p:sp>
          <p:nvSpPr>
            <p:cNvPr id="7" name="Right Bracket 6"/>
            <p:cNvSpPr/>
            <p:nvPr/>
          </p:nvSpPr>
          <p:spPr>
            <a:xfrm>
              <a:off x="2440036" y="1669244"/>
              <a:ext cx="183326" cy="4372142"/>
            </a:xfrm>
            <a:prstGeom prst="rightBracket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eft Bracket 8"/>
            <p:cNvSpPr/>
            <p:nvPr/>
          </p:nvSpPr>
          <p:spPr>
            <a:xfrm>
              <a:off x="626998" y="1669244"/>
              <a:ext cx="178871" cy="437214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310121" y="2240001"/>
                  <a:ext cx="66674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0121" y="2240001"/>
                  <a:ext cx="666744" cy="430887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1305085" y="3285290"/>
                  <a:ext cx="66674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5085" y="3285290"/>
                  <a:ext cx="666744" cy="430887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1299431" y="4185496"/>
                  <a:ext cx="66674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431" y="4185496"/>
                  <a:ext cx="666744" cy="430887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1310121" y="5045925"/>
                  <a:ext cx="66674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0121" y="5045925"/>
                  <a:ext cx="666744" cy="430887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7" name="Straight Arrow Connector 76"/>
          <p:cNvCxnSpPr/>
          <p:nvPr/>
        </p:nvCxnSpPr>
        <p:spPr>
          <a:xfrm flipH="1" flipV="1">
            <a:off x="408627" y="1513910"/>
            <a:ext cx="2167" cy="176560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408627" y="3997485"/>
            <a:ext cx="767" cy="169038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-120736" y="3402126"/>
                <a:ext cx="1103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10000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0736" y="3402126"/>
                <a:ext cx="1103187" cy="461665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9271736" y="1460134"/>
                <a:ext cx="21193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  <m:r>
                        <a:rPr lang="en-US" sz="3200" i="1" smtClean="0">
                          <a:latin typeface="Cambria Math" charset="0"/>
                        </a:rPr>
                        <m:t> </m:t>
                      </m:r>
                      <m:r>
                        <a:rPr lang="en-US" sz="3200" i="1">
                          <a:latin typeface="Cambria Math" charset="0"/>
                        </a:rPr>
                        <m:t>| </m:t>
                      </m:r>
                      <m:r>
                        <a:rPr lang="en-US" sz="3200" i="1">
                          <a:latin typeface="Cambria Math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736" y="1460134"/>
                <a:ext cx="2119363" cy="492443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1288106" y="815878"/>
            <a:ext cx="1236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Step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A3AF8EF-506F-442A-8DA9-9B0191C44DDB}"/>
                  </a:ext>
                </a:extLst>
              </p14:cNvPr>
              <p14:cNvContentPartPr/>
              <p14:nvPr/>
            </p14:nvContentPartPr>
            <p14:xfrm>
              <a:off x="895320" y="228600"/>
              <a:ext cx="10395360" cy="4705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A3AF8EF-506F-442A-8DA9-9B0191C44DD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85960" y="219240"/>
                <a:ext cx="10414080" cy="472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236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6617</TotalTime>
  <Words>1445</Words>
  <Application>Microsoft Macintosh PowerPoint</Application>
  <PresentationFormat>Widescreen</PresentationFormat>
  <Paragraphs>416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Brush Script MT</vt:lpstr>
      <vt:lpstr>Arial</vt:lpstr>
      <vt:lpstr>Calibri</vt:lpstr>
      <vt:lpstr>Calibri Light</vt:lpstr>
      <vt:lpstr>Cambria Math</vt:lpstr>
      <vt:lpstr>Century Schoolbook</vt:lpstr>
      <vt:lpstr>Mangal</vt:lpstr>
      <vt:lpstr>Office Theme</vt:lpstr>
      <vt:lpstr>Sequence to sequence models</vt:lpstr>
      <vt:lpstr>Sequence to sequence model</vt:lpstr>
      <vt:lpstr>Image captioning</vt:lpstr>
      <vt:lpstr>Sequence to sequence models</vt:lpstr>
      <vt:lpstr>Machine translation as building a conditional language model</vt:lpstr>
      <vt:lpstr>Finding the most likely translation</vt:lpstr>
      <vt:lpstr>Why not a greedy search?</vt:lpstr>
      <vt:lpstr>Sequence to sequence models</vt:lpstr>
      <vt:lpstr>Beam search algorithm</vt:lpstr>
      <vt:lpstr>Beam search algorithm</vt:lpstr>
      <vt:lpstr>Beam search (B=3)</vt:lpstr>
      <vt:lpstr>Sequence to sequence models</vt:lpstr>
      <vt:lpstr>Length normalization</vt:lpstr>
      <vt:lpstr>Beam search discussion</vt:lpstr>
      <vt:lpstr>Sequence to sequence models</vt:lpstr>
      <vt:lpstr>Example</vt:lpstr>
      <vt:lpstr>Error analysis on beam search</vt:lpstr>
      <vt:lpstr>Error analysis process</vt:lpstr>
      <vt:lpstr>Sequence to sequence models</vt:lpstr>
      <vt:lpstr>Evaluating machine translation</vt:lpstr>
      <vt:lpstr>Bleu score on bigrams</vt:lpstr>
      <vt:lpstr>Bleu score on unigrams</vt:lpstr>
      <vt:lpstr>Bleu details</vt:lpstr>
      <vt:lpstr>Sequence to sequence models</vt:lpstr>
      <vt:lpstr>The problem of long sequences</vt:lpstr>
      <vt:lpstr>Attention model intuition</vt:lpstr>
      <vt:lpstr>Sequence to sequence models</vt:lpstr>
      <vt:lpstr>Attention model</vt:lpstr>
      <vt:lpstr>Computing attention α^(&lt;t,t^′&gt;)</vt:lpstr>
      <vt:lpstr>Attention examples</vt:lpstr>
      <vt:lpstr>Audio data</vt:lpstr>
      <vt:lpstr>Speech recognition problem</vt:lpstr>
      <vt:lpstr>Attention model for speech recognition</vt:lpstr>
      <vt:lpstr>CTC cost for speech recognition</vt:lpstr>
      <vt:lpstr>Audio data</vt:lpstr>
      <vt:lpstr>What is trigger word detection?</vt:lpstr>
      <vt:lpstr>Trigger word detection algorithm</vt:lpstr>
      <vt:lpstr>Conclusion</vt:lpstr>
      <vt:lpstr>Specialization outline</vt:lpstr>
      <vt:lpstr>Deep learning is a super power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Microsoft Office User</cp:lastModifiedBy>
  <cp:revision>253</cp:revision>
  <dcterms:created xsi:type="dcterms:W3CDTF">2017-07-10T20:19:53Z</dcterms:created>
  <dcterms:modified xsi:type="dcterms:W3CDTF">2019-01-16T06:07:56Z</dcterms:modified>
</cp:coreProperties>
</file>